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8" r:id="rId7"/>
    <p:sldId id="269" r:id="rId8"/>
  </p:sldIdLst>
  <p:sldSz cx="9144000" cy="6858000" type="screen4x3"/>
  <p:notesSz cx="6858000" cy="9144000"/>
  <p:defaultTextStyle>
    <a:defPPr rtl="0"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86837" autoAdjust="0"/>
  </p:normalViewPr>
  <p:slideViewPr>
    <p:cSldViewPr>
      <p:cViewPr varScale="1">
        <p:scale>
          <a:sx n="92" d="100"/>
          <a:sy n="92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1814-23F7-4590-835D-011B16A15184}" type="datetime1">
              <a:rPr lang="es-ES" smtClean="0"/>
              <a:t>27/04/2020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91E84-81F7-4D0F-89EA-9D11F142572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3151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102C8-DB47-48E6-9A8F-6C8565C9A280}" type="datetime1">
              <a:rPr lang="es-ES" smtClean="0"/>
              <a:pPr/>
              <a:t>27/04/2020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/>
            <a:r>
              <a:rPr lang="es-ES" noProof="0" dirty="0"/>
              <a:t>Segundo nivel</a:t>
            </a:r>
          </a:p>
          <a:p>
            <a:pPr lvl="2"/>
            <a:r>
              <a:rPr lang="es-ES" noProof="0" dirty="0"/>
              <a:t>Tercer nivel</a:t>
            </a:r>
          </a:p>
          <a:p>
            <a:pPr lvl="3"/>
            <a:r>
              <a:rPr lang="es-ES" noProof="0" dirty="0"/>
              <a:t>Cuarto nivel</a:t>
            </a:r>
          </a:p>
          <a:p>
            <a:pPr lvl="4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9E39A-201E-46D3-B139-17D2069E308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3520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_tradnl" smtClean="0"/>
              <a:t>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9533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_tradnl" smtClean="0"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3552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_tradnl" smtClean="0"/>
              <a:t>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54831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_tradnl" smtClean="0"/>
              <a:t>4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51632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9E39A-201E-46D3-B139-17D2069E308E}" type="slidenum">
              <a:rPr lang="es-ES" noProof="0" smtClean="0"/>
              <a:t>5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4258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" name="Grupo 103"/>
          <p:cNvGrpSpPr>
            <a:grpSpLocks/>
          </p:cNvGrpSpPr>
          <p:nvPr/>
        </p:nvGrpSpPr>
        <p:grpSpPr bwMode="auto">
          <a:xfrm>
            <a:off x="0" y="0"/>
            <a:ext cx="9120188" cy="6846888"/>
            <a:chOff x="0" y="0"/>
            <a:chExt cx="5745" cy="4313"/>
          </a:xfrm>
        </p:grpSpPr>
        <p:sp>
          <p:nvSpPr>
            <p:cNvPr id="2050" name="Rectángulo 2"/>
            <p:cNvSpPr>
              <a:spLocks noChangeArrowheads="1"/>
            </p:cNvSpPr>
            <p:nvPr/>
          </p:nvSpPr>
          <p:spPr bwMode="ltGray">
            <a:xfrm>
              <a:off x="2201" y="4113"/>
              <a:ext cx="62" cy="6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51" name="Rectángulo 3"/>
            <p:cNvSpPr>
              <a:spLocks noChangeArrowheads="1"/>
            </p:cNvSpPr>
            <p:nvPr/>
          </p:nvSpPr>
          <p:spPr bwMode="ltGray">
            <a:xfrm>
              <a:off x="276" y="3715"/>
              <a:ext cx="62" cy="6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52" name="Forma libre 4"/>
            <p:cNvSpPr>
              <a:spLocks/>
            </p:cNvSpPr>
            <p:nvPr/>
          </p:nvSpPr>
          <p:spPr bwMode="ltGray">
            <a:xfrm>
              <a:off x="4516" y="3856"/>
              <a:ext cx="99" cy="311"/>
            </a:xfrm>
            <a:custGeom>
              <a:avLst/>
              <a:gdLst>
                <a:gd name="T0" fmla="*/ 49 w 99"/>
                <a:gd name="T1" fmla="*/ 304 h 311"/>
                <a:gd name="T2" fmla="*/ 52 w 99"/>
                <a:gd name="T3" fmla="*/ 294 h 311"/>
                <a:gd name="T4" fmla="*/ 55 w 99"/>
                <a:gd name="T5" fmla="*/ 288 h 311"/>
                <a:gd name="T6" fmla="*/ 60 w 99"/>
                <a:gd name="T7" fmla="*/ 272 h 311"/>
                <a:gd name="T8" fmla="*/ 69 w 99"/>
                <a:gd name="T9" fmla="*/ 245 h 311"/>
                <a:gd name="T10" fmla="*/ 72 w 99"/>
                <a:gd name="T11" fmla="*/ 232 h 311"/>
                <a:gd name="T12" fmla="*/ 75 w 99"/>
                <a:gd name="T13" fmla="*/ 213 h 311"/>
                <a:gd name="T14" fmla="*/ 75 w 99"/>
                <a:gd name="T15" fmla="*/ 203 h 311"/>
                <a:gd name="T16" fmla="*/ 75 w 99"/>
                <a:gd name="T17" fmla="*/ 191 h 311"/>
                <a:gd name="T18" fmla="*/ 75 w 99"/>
                <a:gd name="T19" fmla="*/ 181 h 311"/>
                <a:gd name="T20" fmla="*/ 69 w 99"/>
                <a:gd name="T21" fmla="*/ 171 h 311"/>
                <a:gd name="T22" fmla="*/ 64 w 99"/>
                <a:gd name="T23" fmla="*/ 162 h 311"/>
                <a:gd name="T24" fmla="*/ 52 w 99"/>
                <a:gd name="T25" fmla="*/ 148 h 311"/>
                <a:gd name="T26" fmla="*/ 40 w 99"/>
                <a:gd name="T27" fmla="*/ 135 h 311"/>
                <a:gd name="T28" fmla="*/ 23 w 99"/>
                <a:gd name="T29" fmla="*/ 110 h 311"/>
                <a:gd name="T30" fmla="*/ 9 w 99"/>
                <a:gd name="T31" fmla="*/ 94 h 311"/>
                <a:gd name="T32" fmla="*/ 3 w 99"/>
                <a:gd name="T33" fmla="*/ 84 h 311"/>
                <a:gd name="T34" fmla="*/ 0 w 99"/>
                <a:gd name="T35" fmla="*/ 74 h 311"/>
                <a:gd name="T36" fmla="*/ 0 w 99"/>
                <a:gd name="T37" fmla="*/ 58 h 311"/>
                <a:gd name="T38" fmla="*/ 0 w 99"/>
                <a:gd name="T39" fmla="*/ 45 h 311"/>
                <a:gd name="T40" fmla="*/ 0 w 99"/>
                <a:gd name="T41" fmla="*/ 32 h 311"/>
                <a:gd name="T42" fmla="*/ 6 w 99"/>
                <a:gd name="T43" fmla="*/ 16 h 311"/>
                <a:gd name="T44" fmla="*/ 9 w 99"/>
                <a:gd name="T45" fmla="*/ 0 h 311"/>
                <a:gd name="T46" fmla="*/ 29 w 99"/>
                <a:gd name="T47" fmla="*/ 22 h 311"/>
                <a:gd name="T48" fmla="*/ 26 w 99"/>
                <a:gd name="T49" fmla="*/ 32 h 311"/>
                <a:gd name="T50" fmla="*/ 21 w 99"/>
                <a:gd name="T51" fmla="*/ 48 h 311"/>
                <a:gd name="T52" fmla="*/ 17 w 99"/>
                <a:gd name="T53" fmla="*/ 62 h 311"/>
                <a:gd name="T54" fmla="*/ 17 w 99"/>
                <a:gd name="T55" fmla="*/ 74 h 311"/>
                <a:gd name="T56" fmla="*/ 17 w 99"/>
                <a:gd name="T57" fmla="*/ 84 h 311"/>
                <a:gd name="T58" fmla="*/ 23 w 99"/>
                <a:gd name="T59" fmla="*/ 100 h 311"/>
                <a:gd name="T60" fmla="*/ 26 w 99"/>
                <a:gd name="T61" fmla="*/ 110 h 311"/>
                <a:gd name="T62" fmla="*/ 35 w 99"/>
                <a:gd name="T63" fmla="*/ 119 h 311"/>
                <a:gd name="T64" fmla="*/ 43 w 99"/>
                <a:gd name="T65" fmla="*/ 129 h 311"/>
                <a:gd name="T66" fmla="*/ 58 w 99"/>
                <a:gd name="T67" fmla="*/ 142 h 311"/>
                <a:gd name="T68" fmla="*/ 69 w 99"/>
                <a:gd name="T69" fmla="*/ 154 h 311"/>
                <a:gd name="T70" fmla="*/ 75 w 99"/>
                <a:gd name="T71" fmla="*/ 168 h 311"/>
                <a:gd name="T72" fmla="*/ 86 w 99"/>
                <a:gd name="T73" fmla="*/ 187 h 311"/>
                <a:gd name="T74" fmla="*/ 95 w 99"/>
                <a:gd name="T75" fmla="*/ 200 h 311"/>
                <a:gd name="T76" fmla="*/ 95 w 99"/>
                <a:gd name="T77" fmla="*/ 210 h 311"/>
                <a:gd name="T78" fmla="*/ 98 w 99"/>
                <a:gd name="T79" fmla="*/ 226 h 311"/>
                <a:gd name="T80" fmla="*/ 98 w 99"/>
                <a:gd name="T81" fmla="*/ 248 h 311"/>
                <a:gd name="T82" fmla="*/ 95 w 99"/>
                <a:gd name="T83" fmla="*/ 262 h 311"/>
                <a:gd name="T84" fmla="*/ 95 w 99"/>
                <a:gd name="T85" fmla="*/ 278 h 311"/>
                <a:gd name="T86" fmla="*/ 93 w 99"/>
                <a:gd name="T87" fmla="*/ 288 h 311"/>
                <a:gd name="T88" fmla="*/ 89 w 99"/>
                <a:gd name="T89" fmla="*/ 300 h 311"/>
                <a:gd name="T90" fmla="*/ 86 w 99"/>
                <a:gd name="T91" fmla="*/ 310 h 311"/>
                <a:gd name="T92" fmla="*/ 49 w 99"/>
                <a:gd name="T93" fmla="*/ 304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311">
                  <a:moveTo>
                    <a:pt x="49" y="304"/>
                  </a:moveTo>
                  <a:lnTo>
                    <a:pt x="52" y="294"/>
                  </a:lnTo>
                  <a:lnTo>
                    <a:pt x="55" y="288"/>
                  </a:lnTo>
                  <a:lnTo>
                    <a:pt x="60" y="272"/>
                  </a:lnTo>
                  <a:lnTo>
                    <a:pt x="69" y="245"/>
                  </a:lnTo>
                  <a:lnTo>
                    <a:pt x="72" y="232"/>
                  </a:lnTo>
                  <a:lnTo>
                    <a:pt x="75" y="213"/>
                  </a:lnTo>
                  <a:lnTo>
                    <a:pt x="75" y="203"/>
                  </a:lnTo>
                  <a:lnTo>
                    <a:pt x="75" y="191"/>
                  </a:lnTo>
                  <a:lnTo>
                    <a:pt x="75" y="181"/>
                  </a:lnTo>
                  <a:lnTo>
                    <a:pt x="69" y="171"/>
                  </a:lnTo>
                  <a:lnTo>
                    <a:pt x="64" y="162"/>
                  </a:lnTo>
                  <a:lnTo>
                    <a:pt x="52" y="148"/>
                  </a:lnTo>
                  <a:lnTo>
                    <a:pt x="40" y="135"/>
                  </a:lnTo>
                  <a:lnTo>
                    <a:pt x="23" y="110"/>
                  </a:lnTo>
                  <a:lnTo>
                    <a:pt x="9" y="94"/>
                  </a:lnTo>
                  <a:lnTo>
                    <a:pt x="3" y="84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16"/>
                  </a:lnTo>
                  <a:lnTo>
                    <a:pt x="9" y="0"/>
                  </a:lnTo>
                  <a:lnTo>
                    <a:pt x="29" y="22"/>
                  </a:lnTo>
                  <a:lnTo>
                    <a:pt x="26" y="32"/>
                  </a:lnTo>
                  <a:lnTo>
                    <a:pt x="21" y="48"/>
                  </a:lnTo>
                  <a:lnTo>
                    <a:pt x="17" y="62"/>
                  </a:lnTo>
                  <a:lnTo>
                    <a:pt x="17" y="74"/>
                  </a:lnTo>
                  <a:lnTo>
                    <a:pt x="17" y="84"/>
                  </a:lnTo>
                  <a:lnTo>
                    <a:pt x="23" y="100"/>
                  </a:lnTo>
                  <a:lnTo>
                    <a:pt x="26" y="110"/>
                  </a:lnTo>
                  <a:lnTo>
                    <a:pt x="35" y="119"/>
                  </a:lnTo>
                  <a:lnTo>
                    <a:pt x="43" y="129"/>
                  </a:lnTo>
                  <a:lnTo>
                    <a:pt x="58" y="142"/>
                  </a:lnTo>
                  <a:lnTo>
                    <a:pt x="69" y="154"/>
                  </a:lnTo>
                  <a:lnTo>
                    <a:pt x="75" y="168"/>
                  </a:lnTo>
                  <a:lnTo>
                    <a:pt x="86" y="187"/>
                  </a:lnTo>
                  <a:lnTo>
                    <a:pt x="95" y="200"/>
                  </a:lnTo>
                  <a:lnTo>
                    <a:pt x="95" y="210"/>
                  </a:lnTo>
                  <a:lnTo>
                    <a:pt x="98" y="226"/>
                  </a:lnTo>
                  <a:lnTo>
                    <a:pt x="98" y="248"/>
                  </a:lnTo>
                  <a:lnTo>
                    <a:pt x="95" y="262"/>
                  </a:lnTo>
                  <a:lnTo>
                    <a:pt x="95" y="278"/>
                  </a:lnTo>
                  <a:lnTo>
                    <a:pt x="93" y="288"/>
                  </a:lnTo>
                  <a:lnTo>
                    <a:pt x="89" y="300"/>
                  </a:lnTo>
                  <a:lnTo>
                    <a:pt x="86" y="310"/>
                  </a:lnTo>
                  <a:lnTo>
                    <a:pt x="49" y="3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3" name="Forma libre 5"/>
            <p:cNvSpPr>
              <a:spLocks/>
            </p:cNvSpPr>
            <p:nvPr/>
          </p:nvSpPr>
          <p:spPr bwMode="ltGray">
            <a:xfrm>
              <a:off x="262" y="2361"/>
              <a:ext cx="101" cy="309"/>
            </a:xfrm>
            <a:custGeom>
              <a:avLst/>
              <a:gdLst>
                <a:gd name="T0" fmla="*/ 50 w 101"/>
                <a:gd name="T1" fmla="*/ 305 h 309"/>
                <a:gd name="T2" fmla="*/ 53 w 101"/>
                <a:gd name="T3" fmla="*/ 296 h 309"/>
                <a:gd name="T4" fmla="*/ 56 w 101"/>
                <a:gd name="T5" fmla="*/ 292 h 309"/>
                <a:gd name="T6" fmla="*/ 56 w 101"/>
                <a:gd name="T7" fmla="*/ 286 h 309"/>
                <a:gd name="T8" fmla="*/ 65 w 101"/>
                <a:gd name="T9" fmla="*/ 270 h 309"/>
                <a:gd name="T10" fmla="*/ 71 w 101"/>
                <a:gd name="T11" fmla="*/ 247 h 309"/>
                <a:gd name="T12" fmla="*/ 76 w 101"/>
                <a:gd name="T13" fmla="*/ 231 h 309"/>
                <a:gd name="T14" fmla="*/ 76 w 101"/>
                <a:gd name="T15" fmla="*/ 215 h 309"/>
                <a:gd name="T16" fmla="*/ 80 w 101"/>
                <a:gd name="T17" fmla="*/ 202 h 309"/>
                <a:gd name="T18" fmla="*/ 80 w 101"/>
                <a:gd name="T19" fmla="*/ 188 h 309"/>
                <a:gd name="T20" fmla="*/ 76 w 101"/>
                <a:gd name="T21" fmla="*/ 178 h 309"/>
                <a:gd name="T22" fmla="*/ 73 w 101"/>
                <a:gd name="T23" fmla="*/ 172 h 309"/>
                <a:gd name="T24" fmla="*/ 65 w 101"/>
                <a:gd name="T25" fmla="*/ 159 h 309"/>
                <a:gd name="T26" fmla="*/ 56 w 101"/>
                <a:gd name="T27" fmla="*/ 146 h 309"/>
                <a:gd name="T28" fmla="*/ 44 w 101"/>
                <a:gd name="T29" fmla="*/ 134 h 309"/>
                <a:gd name="T30" fmla="*/ 24 w 101"/>
                <a:gd name="T31" fmla="*/ 110 h 309"/>
                <a:gd name="T32" fmla="*/ 12 w 101"/>
                <a:gd name="T33" fmla="*/ 91 h 309"/>
                <a:gd name="T34" fmla="*/ 6 w 101"/>
                <a:gd name="T35" fmla="*/ 81 h 309"/>
                <a:gd name="T36" fmla="*/ 3 w 101"/>
                <a:gd name="T37" fmla="*/ 72 h 309"/>
                <a:gd name="T38" fmla="*/ 0 w 101"/>
                <a:gd name="T39" fmla="*/ 56 h 309"/>
                <a:gd name="T40" fmla="*/ 0 w 101"/>
                <a:gd name="T41" fmla="*/ 43 h 309"/>
                <a:gd name="T42" fmla="*/ 3 w 101"/>
                <a:gd name="T43" fmla="*/ 32 h 309"/>
                <a:gd name="T44" fmla="*/ 6 w 101"/>
                <a:gd name="T45" fmla="*/ 13 h 309"/>
                <a:gd name="T46" fmla="*/ 12 w 101"/>
                <a:gd name="T47" fmla="*/ 0 h 309"/>
                <a:gd name="T48" fmla="*/ 29 w 101"/>
                <a:gd name="T49" fmla="*/ 20 h 309"/>
                <a:gd name="T50" fmla="*/ 27 w 101"/>
                <a:gd name="T51" fmla="*/ 29 h 309"/>
                <a:gd name="T52" fmla="*/ 24 w 101"/>
                <a:gd name="T53" fmla="*/ 46 h 309"/>
                <a:gd name="T54" fmla="*/ 21 w 101"/>
                <a:gd name="T55" fmla="*/ 59 h 309"/>
                <a:gd name="T56" fmla="*/ 21 w 101"/>
                <a:gd name="T57" fmla="*/ 72 h 309"/>
                <a:gd name="T58" fmla="*/ 21 w 101"/>
                <a:gd name="T59" fmla="*/ 85 h 309"/>
                <a:gd name="T60" fmla="*/ 27 w 101"/>
                <a:gd name="T61" fmla="*/ 97 h 309"/>
                <a:gd name="T62" fmla="*/ 29 w 101"/>
                <a:gd name="T63" fmla="*/ 110 h 309"/>
                <a:gd name="T64" fmla="*/ 36 w 101"/>
                <a:gd name="T65" fmla="*/ 118 h 309"/>
                <a:gd name="T66" fmla="*/ 47 w 101"/>
                <a:gd name="T67" fmla="*/ 127 h 309"/>
                <a:gd name="T68" fmla="*/ 61 w 101"/>
                <a:gd name="T69" fmla="*/ 140 h 309"/>
                <a:gd name="T70" fmla="*/ 71 w 101"/>
                <a:gd name="T71" fmla="*/ 153 h 309"/>
                <a:gd name="T72" fmla="*/ 80 w 101"/>
                <a:gd name="T73" fmla="*/ 166 h 309"/>
                <a:gd name="T74" fmla="*/ 88 w 101"/>
                <a:gd name="T75" fmla="*/ 185 h 309"/>
                <a:gd name="T76" fmla="*/ 97 w 101"/>
                <a:gd name="T77" fmla="*/ 199 h 309"/>
                <a:gd name="T78" fmla="*/ 100 w 101"/>
                <a:gd name="T79" fmla="*/ 208 h 309"/>
                <a:gd name="T80" fmla="*/ 100 w 101"/>
                <a:gd name="T81" fmla="*/ 227 h 309"/>
                <a:gd name="T82" fmla="*/ 100 w 101"/>
                <a:gd name="T83" fmla="*/ 247 h 309"/>
                <a:gd name="T84" fmla="*/ 100 w 101"/>
                <a:gd name="T85" fmla="*/ 259 h 309"/>
                <a:gd name="T86" fmla="*/ 97 w 101"/>
                <a:gd name="T87" fmla="*/ 276 h 309"/>
                <a:gd name="T88" fmla="*/ 94 w 101"/>
                <a:gd name="T89" fmla="*/ 286 h 309"/>
                <a:gd name="T90" fmla="*/ 94 w 101"/>
                <a:gd name="T91" fmla="*/ 299 h 309"/>
                <a:gd name="T92" fmla="*/ 88 w 101"/>
                <a:gd name="T93" fmla="*/ 308 h 309"/>
                <a:gd name="T94" fmla="*/ 50 w 101"/>
                <a:gd name="T95" fmla="*/ 305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1" h="309">
                  <a:moveTo>
                    <a:pt x="50" y="305"/>
                  </a:moveTo>
                  <a:lnTo>
                    <a:pt x="53" y="296"/>
                  </a:lnTo>
                  <a:lnTo>
                    <a:pt x="56" y="292"/>
                  </a:lnTo>
                  <a:lnTo>
                    <a:pt x="56" y="286"/>
                  </a:lnTo>
                  <a:lnTo>
                    <a:pt x="65" y="270"/>
                  </a:lnTo>
                  <a:lnTo>
                    <a:pt x="71" y="247"/>
                  </a:lnTo>
                  <a:lnTo>
                    <a:pt x="76" y="231"/>
                  </a:lnTo>
                  <a:lnTo>
                    <a:pt x="76" y="215"/>
                  </a:lnTo>
                  <a:lnTo>
                    <a:pt x="80" y="202"/>
                  </a:lnTo>
                  <a:lnTo>
                    <a:pt x="80" y="188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5" y="159"/>
                  </a:lnTo>
                  <a:lnTo>
                    <a:pt x="56" y="146"/>
                  </a:lnTo>
                  <a:lnTo>
                    <a:pt x="44" y="134"/>
                  </a:lnTo>
                  <a:lnTo>
                    <a:pt x="24" y="110"/>
                  </a:lnTo>
                  <a:lnTo>
                    <a:pt x="12" y="91"/>
                  </a:lnTo>
                  <a:lnTo>
                    <a:pt x="6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6" y="13"/>
                  </a:lnTo>
                  <a:lnTo>
                    <a:pt x="12" y="0"/>
                  </a:lnTo>
                  <a:lnTo>
                    <a:pt x="29" y="20"/>
                  </a:lnTo>
                  <a:lnTo>
                    <a:pt x="27" y="29"/>
                  </a:lnTo>
                  <a:lnTo>
                    <a:pt x="24" y="46"/>
                  </a:lnTo>
                  <a:lnTo>
                    <a:pt x="21" y="59"/>
                  </a:lnTo>
                  <a:lnTo>
                    <a:pt x="21" y="72"/>
                  </a:lnTo>
                  <a:lnTo>
                    <a:pt x="21" y="85"/>
                  </a:lnTo>
                  <a:lnTo>
                    <a:pt x="27" y="97"/>
                  </a:lnTo>
                  <a:lnTo>
                    <a:pt x="29" y="110"/>
                  </a:lnTo>
                  <a:lnTo>
                    <a:pt x="36" y="118"/>
                  </a:lnTo>
                  <a:lnTo>
                    <a:pt x="47" y="127"/>
                  </a:lnTo>
                  <a:lnTo>
                    <a:pt x="61" y="140"/>
                  </a:lnTo>
                  <a:lnTo>
                    <a:pt x="71" y="153"/>
                  </a:lnTo>
                  <a:lnTo>
                    <a:pt x="80" y="166"/>
                  </a:lnTo>
                  <a:lnTo>
                    <a:pt x="88" y="185"/>
                  </a:lnTo>
                  <a:lnTo>
                    <a:pt x="97" y="199"/>
                  </a:lnTo>
                  <a:lnTo>
                    <a:pt x="100" y="208"/>
                  </a:lnTo>
                  <a:lnTo>
                    <a:pt x="100" y="227"/>
                  </a:lnTo>
                  <a:lnTo>
                    <a:pt x="100" y="247"/>
                  </a:lnTo>
                  <a:lnTo>
                    <a:pt x="100" y="259"/>
                  </a:lnTo>
                  <a:lnTo>
                    <a:pt x="97" y="276"/>
                  </a:lnTo>
                  <a:lnTo>
                    <a:pt x="94" y="286"/>
                  </a:lnTo>
                  <a:lnTo>
                    <a:pt x="94" y="299"/>
                  </a:lnTo>
                  <a:lnTo>
                    <a:pt x="88" y="308"/>
                  </a:lnTo>
                  <a:lnTo>
                    <a:pt x="50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4" name="Forma libre 6"/>
            <p:cNvSpPr>
              <a:spLocks/>
            </p:cNvSpPr>
            <p:nvPr/>
          </p:nvSpPr>
          <p:spPr bwMode="ltGray">
            <a:xfrm>
              <a:off x="5204" y="0"/>
              <a:ext cx="103" cy="312"/>
            </a:xfrm>
            <a:custGeom>
              <a:avLst/>
              <a:gdLst>
                <a:gd name="T0" fmla="*/ 49 w 103"/>
                <a:gd name="T1" fmla="*/ 305 h 312"/>
                <a:gd name="T2" fmla="*/ 56 w 103"/>
                <a:gd name="T3" fmla="*/ 295 h 312"/>
                <a:gd name="T4" fmla="*/ 56 w 103"/>
                <a:gd name="T5" fmla="*/ 292 h 312"/>
                <a:gd name="T6" fmla="*/ 58 w 103"/>
                <a:gd name="T7" fmla="*/ 286 h 312"/>
                <a:gd name="T8" fmla="*/ 64 w 103"/>
                <a:gd name="T9" fmla="*/ 269 h 312"/>
                <a:gd name="T10" fmla="*/ 70 w 103"/>
                <a:gd name="T11" fmla="*/ 246 h 312"/>
                <a:gd name="T12" fmla="*/ 76 w 103"/>
                <a:gd name="T13" fmla="*/ 234 h 312"/>
                <a:gd name="T14" fmla="*/ 78 w 103"/>
                <a:gd name="T15" fmla="*/ 214 h 312"/>
                <a:gd name="T16" fmla="*/ 78 w 103"/>
                <a:gd name="T17" fmla="*/ 202 h 312"/>
                <a:gd name="T18" fmla="*/ 78 w 103"/>
                <a:gd name="T19" fmla="*/ 191 h 312"/>
                <a:gd name="T20" fmla="*/ 76 w 103"/>
                <a:gd name="T21" fmla="*/ 178 h 312"/>
                <a:gd name="T22" fmla="*/ 73 w 103"/>
                <a:gd name="T23" fmla="*/ 172 h 312"/>
                <a:gd name="T24" fmla="*/ 64 w 103"/>
                <a:gd name="T25" fmla="*/ 159 h 312"/>
                <a:gd name="T26" fmla="*/ 56 w 103"/>
                <a:gd name="T27" fmla="*/ 146 h 312"/>
                <a:gd name="T28" fmla="*/ 44 w 103"/>
                <a:gd name="T29" fmla="*/ 133 h 312"/>
                <a:gd name="T30" fmla="*/ 23 w 103"/>
                <a:gd name="T31" fmla="*/ 110 h 312"/>
                <a:gd name="T32" fmla="*/ 12 w 103"/>
                <a:gd name="T33" fmla="*/ 94 h 312"/>
                <a:gd name="T34" fmla="*/ 5 w 103"/>
                <a:gd name="T35" fmla="*/ 81 h 312"/>
                <a:gd name="T36" fmla="*/ 3 w 103"/>
                <a:gd name="T37" fmla="*/ 72 h 312"/>
                <a:gd name="T38" fmla="*/ 0 w 103"/>
                <a:gd name="T39" fmla="*/ 56 h 312"/>
                <a:gd name="T40" fmla="*/ 0 w 103"/>
                <a:gd name="T41" fmla="*/ 43 h 312"/>
                <a:gd name="T42" fmla="*/ 3 w 103"/>
                <a:gd name="T43" fmla="*/ 32 h 312"/>
                <a:gd name="T44" fmla="*/ 5 w 103"/>
                <a:gd name="T45" fmla="*/ 16 h 312"/>
                <a:gd name="T46" fmla="*/ 12 w 103"/>
                <a:gd name="T47" fmla="*/ 0 h 312"/>
                <a:gd name="T48" fmla="*/ 32 w 103"/>
                <a:gd name="T49" fmla="*/ 19 h 312"/>
                <a:gd name="T50" fmla="*/ 26 w 103"/>
                <a:gd name="T51" fmla="*/ 32 h 312"/>
                <a:gd name="T52" fmla="*/ 23 w 103"/>
                <a:gd name="T53" fmla="*/ 46 h 312"/>
                <a:gd name="T54" fmla="*/ 20 w 103"/>
                <a:gd name="T55" fmla="*/ 59 h 312"/>
                <a:gd name="T56" fmla="*/ 20 w 103"/>
                <a:gd name="T57" fmla="*/ 72 h 312"/>
                <a:gd name="T58" fmla="*/ 20 w 103"/>
                <a:gd name="T59" fmla="*/ 84 h 312"/>
                <a:gd name="T60" fmla="*/ 26 w 103"/>
                <a:gd name="T61" fmla="*/ 100 h 312"/>
                <a:gd name="T62" fmla="*/ 29 w 103"/>
                <a:gd name="T63" fmla="*/ 110 h 312"/>
                <a:gd name="T64" fmla="*/ 35 w 103"/>
                <a:gd name="T65" fmla="*/ 121 h 312"/>
                <a:gd name="T66" fmla="*/ 46 w 103"/>
                <a:gd name="T67" fmla="*/ 127 h 312"/>
                <a:gd name="T68" fmla="*/ 61 w 103"/>
                <a:gd name="T69" fmla="*/ 143 h 312"/>
                <a:gd name="T70" fmla="*/ 73 w 103"/>
                <a:gd name="T71" fmla="*/ 156 h 312"/>
                <a:gd name="T72" fmla="*/ 78 w 103"/>
                <a:gd name="T73" fmla="*/ 165 h 312"/>
                <a:gd name="T74" fmla="*/ 90 w 103"/>
                <a:gd name="T75" fmla="*/ 185 h 312"/>
                <a:gd name="T76" fmla="*/ 96 w 103"/>
                <a:gd name="T77" fmla="*/ 198 h 312"/>
                <a:gd name="T78" fmla="*/ 99 w 103"/>
                <a:gd name="T79" fmla="*/ 208 h 312"/>
                <a:gd name="T80" fmla="*/ 102 w 103"/>
                <a:gd name="T81" fmla="*/ 227 h 312"/>
                <a:gd name="T82" fmla="*/ 102 w 103"/>
                <a:gd name="T83" fmla="*/ 246 h 312"/>
                <a:gd name="T84" fmla="*/ 99 w 103"/>
                <a:gd name="T85" fmla="*/ 259 h 312"/>
                <a:gd name="T86" fmla="*/ 99 w 103"/>
                <a:gd name="T87" fmla="*/ 276 h 312"/>
                <a:gd name="T88" fmla="*/ 96 w 103"/>
                <a:gd name="T89" fmla="*/ 289 h 312"/>
                <a:gd name="T90" fmla="*/ 93 w 103"/>
                <a:gd name="T91" fmla="*/ 302 h 312"/>
                <a:gd name="T92" fmla="*/ 87 w 103"/>
                <a:gd name="T93" fmla="*/ 311 h 312"/>
                <a:gd name="T94" fmla="*/ 49 w 103"/>
                <a:gd name="T95" fmla="*/ 30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3" h="312">
                  <a:moveTo>
                    <a:pt x="49" y="305"/>
                  </a:moveTo>
                  <a:lnTo>
                    <a:pt x="56" y="295"/>
                  </a:lnTo>
                  <a:lnTo>
                    <a:pt x="56" y="292"/>
                  </a:lnTo>
                  <a:lnTo>
                    <a:pt x="58" y="286"/>
                  </a:lnTo>
                  <a:lnTo>
                    <a:pt x="64" y="269"/>
                  </a:lnTo>
                  <a:lnTo>
                    <a:pt x="70" y="246"/>
                  </a:lnTo>
                  <a:lnTo>
                    <a:pt x="76" y="234"/>
                  </a:lnTo>
                  <a:lnTo>
                    <a:pt x="78" y="214"/>
                  </a:lnTo>
                  <a:lnTo>
                    <a:pt x="78" y="202"/>
                  </a:lnTo>
                  <a:lnTo>
                    <a:pt x="78" y="191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4" y="159"/>
                  </a:lnTo>
                  <a:lnTo>
                    <a:pt x="56" y="146"/>
                  </a:lnTo>
                  <a:lnTo>
                    <a:pt x="44" y="133"/>
                  </a:lnTo>
                  <a:lnTo>
                    <a:pt x="23" y="110"/>
                  </a:lnTo>
                  <a:lnTo>
                    <a:pt x="12" y="94"/>
                  </a:lnTo>
                  <a:lnTo>
                    <a:pt x="5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5" y="16"/>
                  </a:lnTo>
                  <a:lnTo>
                    <a:pt x="12" y="0"/>
                  </a:lnTo>
                  <a:lnTo>
                    <a:pt x="32" y="19"/>
                  </a:lnTo>
                  <a:lnTo>
                    <a:pt x="26" y="32"/>
                  </a:lnTo>
                  <a:lnTo>
                    <a:pt x="23" y="46"/>
                  </a:lnTo>
                  <a:lnTo>
                    <a:pt x="20" y="59"/>
                  </a:lnTo>
                  <a:lnTo>
                    <a:pt x="20" y="72"/>
                  </a:lnTo>
                  <a:lnTo>
                    <a:pt x="20" y="84"/>
                  </a:lnTo>
                  <a:lnTo>
                    <a:pt x="26" y="100"/>
                  </a:lnTo>
                  <a:lnTo>
                    <a:pt x="29" y="110"/>
                  </a:lnTo>
                  <a:lnTo>
                    <a:pt x="35" y="121"/>
                  </a:lnTo>
                  <a:lnTo>
                    <a:pt x="46" y="127"/>
                  </a:lnTo>
                  <a:lnTo>
                    <a:pt x="61" y="143"/>
                  </a:lnTo>
                  <a:lnTo>
                    <a:pt x="73" y="156"/>
                  </a:lnTo>
                  <a:lnTo>
                    <a:pt x="78" y="165"/>
                  </a:lnTo>
                  <a:lnTo>
                    <a:pt x="90" y="185"/>
                  </a:lnTo>
                  <a:lnTo>
                    <a:pt x="96" y="198"/>
                  </a:lnTo>
                  <a:lnTo>
                    <a:pt x="99" y="208"/>
                  </a:lnTo>
                  <a:lnTo>
                    <a:pt x="102" y="227"/>
                  </a:lnTo>
                  <a:lnTo>
                    <a:pt x="102" y="246"/>
                  </a:lnTo>
                  <a:lnTo>
                    <a:pt x="99" y="259"/>
                  </a:lnTo>
                  <a:lnTo>
                    <a:pt x="99" y="276"/>
                  </a:lnTo>
                  <a:lnTo>
                    <a:pt x="96" y="289"/>
                  </a:lnTo>
                  <a:lnTo>
                    <a:pt x="93" y="302"/>
                  </a:lnTo>
                  <a:lnTo>
                    <a:pt x="87" y="311"/>
                  </a:lnTo>
                  <a:lnTo>
                    <a:pt x="49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5" name="Forma libre 7"/>
            <p:cNvSpPr>
              <a:spLocks/>
            </p:cNvSpPr>
            <p:nvPr/>
          </p:nvSpPr>
          <p:spPr bwMode="ltGray">
            <a:xfrm>
              <a:off x="5358" y="2133"/>
              <a:ext cx="229" cy="114"/>
            </a:xfrm>
            <a:custGeom>
              <a:avLst/>
              <a:gdLst>
                <a:gd name="T0" fmla="*/ 0 w 229"/>
                <a:gd name="T1" fmla="*/ 110 h 114"/>
                <a:gd name="T2" fmla="*/ 6 w 229"/>
                <a:gd name="T3" fmla="*/ 113 h 114"/>
                <a:gd name="T4" fmla="*/ 18 w 229"/>
                <a:gd name="T5" fmla="*/ 113 h 114"/>
                <a:gd name="T6" fmla="*/ 28 w 229"/>
                <a:gd name="T7" fmla="*/ 113 h 114"/>
                <a:gd name="T8" fmla="*/ 36 w 229"/>
                <a:gd name="T9" fmla="*/ 110 h 114"/>
                <a:gd name="T10" fmla="*/ 48 w 229"/>
                <a:gd name="T11" fmla="*/ 107 h 114"/>
                <a:gd name="T12" fmla="*/ 58 w 229"/>
                <a:gd name="T13" fmla="*/ 103 h 114"/>
                <a:gd name="T14" fmla="*/ 64 w 229"/>
                <a:gd name="T15" fmla="*/ 101 h 114"/>
                <a:gd name="T16" fmla="*/ 69 w 229"/>
                <a:gd name="T17" fmla="*/ 92 h 114"/>
                <a:gd name="T18" fmla="*/ 76 w 229"/>
                <a:gd name="T19" fmla="*/ 82 h 114"/>
                <a:gd name="T20" fmla="*/ 79 w 229"/>
                <a:gd name="T21" fmla="*/ 77 h 114"/>
                <a:gd name="T22" fmla="*/ 82 w 229"/>
                <a:gd name="T23" fmla="*/ 70 h 114"/>
                <a:gd name="T24" fmla="*/ 94 w 229"/>
                <a:gd name="T25" fmla="*/ 55 h 114"/>
                <a:gd name="T26" fmla="*/ 106 w 229"/>
                <a:gd name="T27" fmla="*/ 39 h 114"/>
                <a:gd name="T28" fmla="*/ 115 w 229"/>
                <a:gd name="T29" fmla="*/ 36 h 114"/>
                <a:gd name="T30" fmla="*/ 130 w 229"/>
                <a:gd name="T31" fmla="*/ 31 h 114"/>
                <a:gd name="T32" fmla="*/ 143 w 229"/>
                <a:gd name="T33" fmla="*/ 24 h 114"/>
                <a:gd name="T34" fmla="*/ 155 w 229"/>
                <a:gd name="T35" fmla="*/ 21 h 114"/>
                <a:gd name="T36" fmla="*/ 164 w 229"/>
                <a:gd name="T37" fmla="*/ 18 h 114"/>
                <a:gd name="T38" fmla="*/ 176 w 229"/>
                <a:gd name="T39" fmla="*/ 21 h 114"/>
                <a:gd name="T40" fmla="*/ 191 w 229"/>
                <a:gd name="T41" fmla="*/ 24 h 114"/>
                <a:gd name="T42" fmla="*/ 206 w 229"/>
                <a:gd name="T43" fmla="*/ 31 h 114"/>
                <a:gd name="T44" fmla="*/ 213 w 229"/>
                <a:gd name="T45" fmla="*/ 36 h 114"/>
                <a:gd name="T46" fmla="*/ 219 w 229"/>
                <a:gd name="T47" fmla="*/ 42 h 114"/>
                <a:gd name="T48" fmla="*/ 228 w 229"/>
                <a:gd name="T49" fmla="*/ 11 h 114"/>
                <a:gd name="T50" fmla="*/ 221 w 229"/>
                <a:gd name="T51" fmla="*/ 9 h 114"/>
                <a:gd name="T52" fmla="*/ 206 w 229"/>
                <a:gd name="T53" fmla="*/ 3 h 114"/>
                <a:gd name="T54" fmla="*/ 195 w 229"/>
                <a:gd name="T55" fmla="*/ 0 h 114"/>
                <a:gd name="T56" fmla="*/ 180 w 229"/>
                <a:gd name="T57" fmla="*/ 0 h 114"/>
                <a:gd name="T58" fmla="*/ 167 w 229"/>
                <a:gd name="T59" fmla="*/ 0 h 114"/>
                <a:gd name="T60" fmla="*/ 155 w 229"/>
                <a:gd name="T61" fmla="*/ 3 h 114"/>
                <a:gd name="T62" fmla="*/ 140 w 229"/>
                <a:gd name="T63" fmla="*/ 9 h 114"/>
                <a:gd name="T64" fmla="*/ 127 w 229"/>
                <a:gd name="T65" fmla="*/ 15 h 114"/>
                <a:gd name="T66" fmla="*/ 124 w 229"/>
                <a:gd name="T67" fmla="*/ 18 h 114"/>
                <a:gd name="T68" fmla="*/ 109 w 229"/>
                <a:gd name="T69" fmla="*/ 31 h 114"/>
                <a:gd name="T70" fmla="*/ 97 w 229"/>
                <a:gd name="T71" fmla="*/ 42 h 114"/>
                <a:gd name="T72" fmla="*/ 88 w 229"/>
                <a:gd name="T73" fmla="*/ 55 h 114"/>
                <a:gd name="T74" fmla="*/ 76 w 229"/>
                <a:gd name="T75" fmla="*/ 67 h 114"/>
                <a:gd name="T76" fmla="*/ 69 w 229"/>
                <a:gd name="T77" fmla="*/ 73 h 114"/>
                <a:gd name="T78" fmla="*/ 61 w 229"/>
                <a:gd name="T79" fmla="*/ 82 h 114"/>
                <a:gd name="T80" fmla="*/ 51 w 229"/>
                <a:gd name="T81" fmla="*/ 85 h 114"/>
                <a:gd name="T82" fmla="*/ 43 w 229"/>
                <a:gd name="T83" fmla="*/ 88 h 114"/>
                <a:gd name="T84" fmla="*/ 30 w 229"/>
                <a:gd name="T85" fmla="*/ 88 h 114"/>
                <a:gd name="T86" fmla="*/ 24 w 229"/>
                <a:gd name="T87" fmla="*/ 88 h 114"/>
                <a:gd name="T88" fmla="*/ 18 w 229"/>
                <a:gd name="T89" fmla="*/ 85 h 114"/>
                <a:gd name="T90" fmla="*/ 6 w 229"/>
                <a:gd name="T91" fmla="*/ 79 h 114"/>
                <a:gd name="T92" fmla="*/ 0 w 229"/>
                <a:gd name="T93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114">
                  <a:moveTo>
                    <a:pt x="0" y="110"/>
                  </a:moveTo>
                  <a:lnTo>
                    <a:pt x="6" y="113"/>
                  </a:lnTo>
                  <a:lnTo>
                    <a:pt x="18" y="113"/>
                  </a:lnTo>
                  <a:lnTo>
                    <a:pt x="28" y="113"/>
                  </a:lnTo>
                  <a:lnTo>
                    <a:pt x="36" y="110"/>
                  </a:lnTo>
                  <a:lnTo>
                    <a:pt x="48" y="107"/>
                  </a:lnTo>
                  <a:lnTo>
                    <a:pt x="58" y="103"/>
                  </a:lnTo>
                  <a:lnTo>
                    <a:pt x="64" y="101"/>
                  </a:lnTo>
                  <a:lnTo>
                    <a:pt x="69" y="92"/>
                  </a:lnTo>
                  <a:lnTo>
                    <a:pt x="76" y="82"/>
                  </a:lnTo>
                  <a:lnTo>
                    <a:pt x="79" y="77"/>
                  </a:lnTo>
                  <a:lnTo>
                    <a:pt x="82" y="70"/>
                  </a:lnTo>
                  <a:lnTo>
                    <a:pt x="94" y="55"/>
                  </a:lnTo>
                  <a:lnTo>
                    <a:pt x="106" y="39"/>
                  </a:lnTo>
                  <a:lnTo>
                    <a:pt x="115" y="36"/>
                  </a:lnTo>
                  <a:lnTo>
                    <a:pt x="130" y="31"/>
                  </a:lnTo>
                  <a:lnTo>
                    <a:pt x="143" y="24"/>
                  </a:lnTo>
                  <a:lnTo>
                    <a:pt x="155" y="21"/>
                  </a:lnTo>
                  <a:lnTo>
                    <a:pt x="164" y="18"/>
                  </a:lnTo>
                  <a:lnTo>
                    <a:pt x="176" y="21"/>
                  </a:lnTo>
                  <a:lnTo>
                    <a:pt x="191" y="24"/>
                  </a:lnTo>
                  <a:lnTo>
                    <a:pt x="206" y="31"/>
                  </a:lnTo>
                  <a:lnTo>
                    <a:pt x="213" y="36"/>
                  </a:lnTo>
                  <a:lnTo>
                    <a:pt x="219" y="42"/>
                  </a:lnTo>
                  <a:lnTo>
                    <a:pt x="228" y="11"/>
                  </a:lnTo>
                  <a:lnTo>
                    <a:pt x="221" y="9"/>
                  </a:lnTo>
                  <a:lnTo>
                    <a:pt x="206" y="3"/>
                  </a:lnTo>
                  <a:lnTo>
                    <a:pt x="195" y="0"/>
                  </a:lnTo>
                  <a:lnTo>
                    <a:pt x="180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0" y="9"/>
                  </a:lnTo>
                  <a:lnTo>
                    <a:pt x="127" y="15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2"/>
                  </a:lnTo>
                  <a:lnTo>
                    <a:pt x="88" y="55"/>
                  </a:lnTo>
                  <a:lnTo>
                    <a:pt x="76" y="67"/>
                  </a:lnTo>
                  <a:lnTo>
                    <a:pt x="69" y="73"/>
                  </a:lnTo>
                  <a:lnTo>
                    <a:pt x="61" y="82"/>
                  </a:lnTo>
                  <a:lnTo>
                    <a:pt x="51" y="85"/>
                  </a:lnTo>
                  <a:lnTo>
                    <a:pt x="43" y="88"/>
                  </a:lnTo>
                  <a:lnTo>
                    <a:pt x="30" y="88"/>
                  </a:lnTo>
                  <a:lnTo>
                    <a:pt x="24" y="88"/>
                  </a:lnTo>
                  <a:lnTo>
                    <a:pt x="18" y="85"/>
                  </a:lnTo>
                  <a:lnTo>
                    <a:pt x="6" y="79"/>
                  </a:lnTo>
                  <a:lnTo>
                    <a:pt x="0" y="11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6" name="Forma libre 8"/>
            <p:cNvSpPr>
              <a:spLocks/>
            </p:cNvSpPr>
            <p:nvPr/>
          </p:nvSpPr>
          <p:spPr bwMode="ltGray">
            <a:xfrm>
              <a:off x="43" y="1862"/>
              <a:ext cx="233" cy="119"/>
            </a:xfrm>
            <a:custGeom>
              <a:avLst/>
              <a:gdLst>
                <a:gd name="T0" fmla="*/ 0 w 233"/>
                <a:gd name="T1" fmla="*/ 115 h 119"/>
                <a:gd name="T2" fmla="*/ 7 w 233"/>
                <a:gd name="T3" fmla="*/ 118 h 119"/>
                <a:gd name="T4" fmla="*/ 19 w 233"/>
                <a:gd name="T5" fmla="*/ 118 h 119"/>
                <a:gd name="T6" fmla="*/ 28 w 233"/>
                <a:gd name="T7" fmla="*/ 118 h 119"/>
                <a:gd name="T8" fmla="*/ 40 w 233"/>
                <a:gd name="T9" fmla="*/ 118 h 119"/>
                <a:gd name="T10" fmla="*/ 49 w 233"/>
                <a:gd name="T11" fmla="*/ 111 h 119"/>
                <a:gd name="T12" fmla="*/ 58 w 233"/>
                <a:gd name="T13" fmla="*/ 108 h 119"/>
                <a:gd name="T14" fmla="*/ 65 w 233"/>
                <a:gd name="T15" fmla="*/ 105 h 119"/>
                <a:gd name="T16" fmla="*/ 73 w 233"/>
                <a:gd name="T17" fmla="*/ 95 h 119"/>
                <a:gd name="T18" fmla="*/ 76 w 233"/>
                <a:gd name="T19" fmla="*/ 86 h 119"/>
                <a:gd name="T20" fmla="*/ 83 w 233"/>
                <a:gd name="T21" fmla="*/ 79 h 119"/>
                <a:gd name="T22" fmla="*/ 86 w 233"/>
                <a:gd name="T23" fmla="*/ 73 h 119"/>
                <a:gd name="T24" fmla="*/ 95 w 233"/>
                <a:gd name="T25" fmla="*/ 58 h 119"/>
                <a:gd name="T26" fmla="*/ 110 w 233"/>
                <a:gd name="T27" fmla="*/ 45 h 119"/>
                <a:gd name="T28" fmla="*/ 116 w 233"/>
                <a:gd name="T29" fmla="*/ 39 h 119"/>
                <a:gd name="T30" fmla="*/ 131 w 233"/>
                <a:gd name="T31" fmla="*/ 32 h 119"/>
                <a:gd name="T32" fmla="*/ 146 w 233"/>
                <a:gd name="T33" fmla="*/ 26 h 119"/>
                <a:gd name="T34" fmla="*/ 156 w 233"/>
                <a:gd name="T35" fmla="*/ 23 h 119"/>
                <a:gd name="T36" fmla="*/ 164 w 233"/>
                <a:gd name="T37" fmla="*/ 23 h 119"/>
                <a:gd name="T38" fmla="*/ 177 w 233"/>
                <a:gd name="T39" fmla="*/ 23 h 119"/>
                <a:gd name="T40" fmla="*/ 192 w 233"/>
                <a:gd name="T41" fmla="*/ 26 h 119"/>
                <a:gd name="T42" fmla="*/ 207 w 233"/>
                <a:gd name="T43" fmla="*/ 32 h 119"/>
                <a:gd name="T44" fmla="*/ 217 w 233"/>
                <a:gd name="T45" fmla="*/ 42 h 119"/>
                <a:gd name="T46" fmla="*/ 220 w 233"/>
                <a:gd name="T47" fmla="*/ 48 h 119"/>
                <a:gd name="T48" fmla="*/ 232 w 233"/>
                <a:gd name="T49" fmla="*/ 16 h 119"/>
                <a:gd name="T50" fmla="*/ 222 w 233"/>
                <a:gd name="T51" fmla="*/ 10 h 119"/>
                <a:gd name="T52" fmla="*/ 210 w 233"/>
                <a:gd name="T53" fmla="*/ 4 h 119"/>
                <a:gd name="T54" fmla="*/ 195 w 233"/>
                <a:gd name="T55" fmla="*/ 4 h 119"/>
                <a:gd name="T56" fmla="*/ 183 w 233"/>
                <a:gd name="T57" fmla="*/ 0 h 119"/>
                <a:gd name="T58" fmla="*/ 167 w 233"/>
                <a:gd name="T59" fmla="*/ 0 h 119"/>
                <a:gd name="T60" fmla="*/ 156 w 233"/>
                <a:gd name="T61" fmla="*/ 4 h 119"/>
                <a:gd name="T62" fmla="*/ 141 w 233"/>
                <a:gd name="T63" fmla="*/ 10 h 119"/>
                <a:gd name="T64" fmla="*/ 131 w 233"/>
                <a:gd name="T65" fmla="*/ 16 h 119"/>
                <a:gd name="T66" fmla="*/ 126 w 233"/>
                <a:gd name="T67" fmla="*/ 20 h 119"/>
                <a:gd name="T68" fmla="*/ 110 w 233"/>
                <a:gd name="T69" fmla="*/ 32 h 119"/>
                <a:gd name="T70" fmla="*/ 101 w 233"/>
                <a:gd name="T71" fmla="*/ 45 h 119"/>
                <a:gd name="T72" fmla="*/ 88 w 233"/>
                <a:gd name="T73" fmla="*/ 58 h 119"/>
                <a:gd name="T74" fmla="*/ 80 w 233"/>
                <a:gd name="T75" fmla="*/ 70 h 119"/>
                <a:gd name="T76" fmla="*/ 73 w 233"/>
                <a:gd name="T77" fmla="*/ 79 h 119"/>
                <a:gd name="T78" fmla="*/ 61 w 233"/>
                <a:gd name="T79" fmla="*/ 86 h 119"/>
                <a:gd name="T80" fmla="*/ 52 w 233"/>
                <a:gd name="T81" fmla="*/ 89 h 119"/>
                <a:gd name="T82" fmla="*/ 43 w 233"/>
                <a:gd name="T83" fmla="*/ 92 h 119"/>
                <a:gd name="T84" fmla="*/ 34 w 233"/>
                <a:gd name="T85" fmla="*/ 92 h 119"/>
                <a:gd name="T86" fmla="*/ 25 w 233"/>
                <a:gd name="T87" fmla="*/ 92 h 119"/>
                <a:gd name="T88" fmla="*/ 19 w 233"/>
                <a:gd name="T89" fmla="*/ 89 h 119"/>
                <a:gd name="T90" fmla="*/ 7 w 233"/>
                <a:gd name="T91" fmla="*/ 83 h 119"/>
                <a:gd name="T92" fmla="*/ 0 w 233"/>
                <a:gd name="T93" fmla="*/ 1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19">
                  <a:moveTo>
                    <a:pt x="0" y="115"/>
                  </a:moveTo>
                  <a:lnTo>
                    <a:pt x="7" y="118"/>
                  </a:lnTo>
                  <a:lnTo>
                    <a:pt x="19" y="118"/>
                  </a:lnTo>
                  <a:lnTo>
                    <a:pt x="28" y="118"/>
                  </a:lnTo>
                  <a:lnTo>
                    <a:pt x="40" y="118"/>
                  </a:lnTo>
                  <a:lnTo>
                    <a:pt x="49" y="111"/>
                  </a:lnTo>
                  <a:lnTo>
                    <a:pt x="58" y="108"/>
                  </a:lnTo>
                  <a:lnTo>
                    <a:pt x="65" y="105"/>
                  </a:lnTo>
                  <a:lnTo>
                    <a:pt x="73" y="95"/>
                  </a:lnTo>
                  <a:lnTo>
                    <a:pt x="76" y="86"/>
                  </a:lnTo>
                  <a:lnTo>
                    <a:pt x="83" y="79"/>
                  </a:lnTo>
                  <a:lnTo>
                    <a:pt x="86" y="73"/>
                  </a:lnTo>
                  <a:lnTo>
                    <a:pt x="95" y="58"/>
                  </a:lnTo>
                  <a:lnTo>
                    <a:pt x="110" y="45"/>
                  </a:lnTo>
                  <a:lnTo>
                    <a:pt x="116" y="39"/>
                  </a:lnTo>
                  <a:lnTo>
                    <a:pt x="131" y="32"/>
                  </a:lnTo>
                  <a:lnTo>
                    <a:pt x="146" y="26"/>
                  </a:lnTo>
                  <a:lnTo>
                    <a:pt x="156" y="23"/>
                  </a:lnTo>
                  <a:lnTo>
                    <a:pt x="164" y="23"/>
                  </a:lnTo>
                  <a:lnTo>
                    <a:pt x="177" y="23"/>
                  </a:lnTo>
                  <a:lnTo>
                    <a:pt x="192" y="26"/>
                  </a:lnTo>
                  <a:lnTo>
                    <a:pt x="207" y="32"/>
                  </a:lnTo>
                  <a:lnTo>
                    <a:pt x="217" y="42"/>
                  </a:lnTo>
                  <a:lnTo>
                    <a:pt x="220" y="48"/>
                  </a:lnTo>
                  <a:lnTo>
                    <a:pt x="232" y="16"/>
                  </a:lnTo>
                  <a:lnTo>
                    <a:pt x="222" y="10"/>
                  </a:lnTo>
                  <a:lnTo>
                    <a:pt x="210" y="4"/>
                  </a:lnTo>
                  <a:lnTo>
                    <a:pt x="195" y="4"/>
                  </a:lnTo>
                  <a:lnTo>
                    <a:pt x="183" y="0"/>
                  </a:lnTo>
                  <a:lnTo>
                    <a:pt x="167" y="0"/>
                  </a:lnTo>
                  <a:lnTo>
                    <a:pt x="156" y="4"/>
                  </a:lnTo>
                  <a:lnTo>
                    <a:pt x="141" y="10"/>
                  </a:lnTo>
                  <a:lnTo>
                    <a:pt x="131" y="16"/>
                  </a:lnTo>
                  <a:lnTo>
                    <a:pt x="126" y="20"/>
                  </a:lnTo>
                  <a:lnTo>
                    <a:pt x="110" y="32"/>
                  </a:lnTo>
                  <a:lnTo>
                    <a:pt x="101" y="45"/>
                  </a:lnTo>
                  <a:lnTo>
                    <a:pt x="88" y="58"/>
                  </a:lnTo>
                  <a:lnTo>
                    <a:pt x="80" y="70"/>
                  </a:lnTo>
                  <a:lnTo>
                    <a:pt x="73" y="79"/>
                  </a:lnTo>
                  <a:lnTo>
                    <a:pt x="61" y="86"/>
                  </a:lnTo>
                  <a:lnTo>
                    <a:pt x="52" y="89"/>
                  </a:lnTo>
                  <a:lnTo>
                    <a:pt x="43" y="92"/>
                  </a:lnTo>
                  <a:lnTo>
                    <a:pt x="34" y="92"/>
                  </a:lnTo>
                  <a:lnTo>
                    <a:pt x="25" y="92"/>
                  </a:lnTo>
                  <a:lnTo>
                    <a:pt x="19" y="89"/>
                  </a:lnTo>
                  <a:lnTo>
                    <a:pt x="7" y="83"/>
                  </a:lnTo>
                  <a:lnTo>
                    <a:pt x="0" y="11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7" name="Forma libre 9"/>
            <p:cNvSpPr>
              <a:spLocks/>
            </p:cNvSpPr>
            <p:nvPr/>
          </p:nvSpPr>
          <p:spPr bwMode="ltGray">
            <a:xfrm>
              <a:off x="454" y="3914"/>
              <a:ext cx="232" cy="116"/>
            </a:xfrm>
            <a:custGeom>
              <a:avLst/>
              <a:gdLst>
                <a:gd name="T0" fmla="*/ 0 w 232"/>
                <a:gd name="T1" fmla="*/ 111 h 116"/>
                <a:gd name="T2" fmla="*/ 9 w 232"/>
                <a:gd name="T3" fmla="*/ 115 h 116"/>
                <a:gd name="T4" fmla="*/ 19 w 232"/>
                <a:gd name="T5" fmla="*/ 115 h 116"/>
                <a:gd name="T6" fmla="*/ 30 w 232"/>
                <a:gd name="T7" fmla="*/ 115 h 116"/>
                <a:gd name="T8" fmla="*/ 40 w 232"/>
                <a:gd name="T9" fmla="*/ 111 h 116"/>
                <a:gd name="T10" fmla="*/ 49 w 232"/>
                <a:gd name="T11" fmla="*/ 108 h 116"/>
                <a:gd name="T12" fmla="*/ 61 w 232"/>
                <a:gd name="T13" fmla="*/ 105 h 116"/>
                <a:gd name="T14" fmla="*/ 64 w 232"/>
                <a:gd name="T15" fmla="*/ 102 h 116"/>
                <a:gd name="T16" fmla="*/ 73 w 232"/>
                <a:gd name="T17" fmla="*/ 93 h 116"/>
                <a:gd name="T18" fmla="*/ 76 w 232"/>
                <a:gd name="T19" fmla="*/ 84 h 116"/>
                <a:gd name="T20" fmla="*/ 82 w 232"/>
                <a:gd name="T21" fmla="*/ 77 h 116"/>
                <a:gd name="T22" fmla="*/ 85 w 232"/>
                <a:gd name="T23" fmla="*/ 72 h 116"/>
                <a:gd name="T24" fmla="*/ 95 w 232"/>
                <a:gd name="T25" fmla="*/ 56 h 116"/>
                <a:gd name="T26" fmla="*/ 110 w 232"/>
                <a:gd name="T27" fmla="*/ 43 h 116"/>
                <a:gd name="T28" fmla="*/ 116 w 232"/>
                <a:gd name="T29" fmla="*/ 38 h 116"/>
                <a:gd name="T30" fmla="*/ 131 w 232"/>
                <a:gd name="T31" fmla="*/ 31 h 116"/>
                <a:gd name="T32" fmla="*/ 146 w 232"/>
                <a:gd name="T33" fmla="*/ 25 h 116"/>
                <a:gd name="T34" fmla="*/ 155 w 232"/>
                <a:gd name="T35" fmla="*/ 22 h 116"/>
                <a:gd name="T36" fmla="*/ 167 w 232"/>
                <a:gd name="T37" fmla="*/ 18 h 116"/>
                <a:gd name="T38" fmla="*/ 176 w 232"/>
                <a:gd name="T39" fmla="*/ 22 h 116"/>
                <a:gd name="T40" fmla="*/ 191 w 232"/>
                <a:gd name="T41" fmla="*/ 25 h 116"/>
                <a:gd name="T42" fmla="*/ 206 w 232"/>
                <a:gd name="T43" fmla="*/ 31 h 116"/>
                <a:gd name="T44" fmla="*/ 216 w 232"/>
                <a:gd name="T45" fmla="*/ 38 h 116"/>
                <a:gd name="T46" fmla="*/ 219 w 232"/>
                <a:gd name="T47" fmla="*/ 46 h 116"/>
                <a:gd name="T48" fmla="*/ 231 w 232"/>
                <a:gd name="T49" fmla="*/ 13 h 116"/>
                <a:gd name="T50" fmla="*/ 222 w 232"/>
                <a:gd name="T51" fmla="*/ 10 h 116"/>
                <a:gd name="T52" fmla="*/ 209 w 232"/>
                <a:gd name="T53" fmla="*/ 3 h 116"/>
                <a:gd name="T54" fmla="*/ 194 w 232"/>
                <a:gd name="T55" fmla="*/ 0 h 116"/>
                <a:gd name="T56" fmla="*/ 182 w 232"/>
                <a:gd name="T57" fmla="*/ 0 h 116"/>
                <a:gd name="T58" fmla="*/ 167 w 232"/>
                <a:gd name="T59" fmla="*/ 0 h 116"/>
                <a:gd name="T60" fmla="*/ 155 w 232"/>
                <a:gd name="T61" fmla="*/ 3 h 116"/>
                <a:gd name="T62" fmla="*/ 143 w 232"/>
                <a:gd name="T63" fmla="*/ 10 h 116"/>
                <a:gd name="T64" fmla="*/ 131 w 232"/>
                <a:gd name="T65" fmla="*/ 13 h 116"/>
                <a:gd name="T66" fmla="*/ 125 w 232"/>
                <a:gd name="T67" fmla="*/ 18 h 116"/>
                <a:gd name="T68" fmla="*/ 113 w 232"/>
                <a:gd name="T69" fmla="*/ 31 h 116"/>
                <a:gd name="T70" fmla="*/ 100 w 232"/>
                <a:gd name="T71" fmla="*/ 43 h 116"/>
                <a:gd name="T72" fmla="*/ 88 w 232"/>
                <a:gd name="T73" fmla="*/ 56 h 116"/>
                <a:gd name="T74" fmla="*/ 80 w 232"/>
                <a:gd name="T75" fmla="*/ 69 h 116"/>
                <a:gd name="T76" fmla="*/ 73 w 232"/>
                <a:gd name="T77" fmla="*/ 74 h 116"/>
                <a:gd name="T78" fmla="*/ 61 w 232"/>
                <a:gd name="T79" fmla="*/ 84 h 116"/>
                <a:gd name="T80" fmla="*/ 52 w 232"/>
                <a:gd name="T81" fmla="*/ 87 h 116"/>
                <a:gd name="T82" fmla="*/ 45 w 232"/>
                <a:gd name="T83" fmla="*/ 90 h 116"/>
                <a:gd name="T84" fmla="*/ 34 w 232"/>
                <a:gd name="T85" fmla="*/ 90 h 116"/>
                <a:gd name="T86" fmla="*/ 25 w 232"/>
                <a:gd name="T87" fmla="*/ 90 h 116"/>
                <a:gd name="T88" fmla="*/ 19 w 232"/>
                <a:gd name="T89" fmla="*/ 87 h 116"/>
                <a:gd name="T90" fmla="*/ 7 w 232"/>
                <a:gd name="T91" fmla="*/ 80 h 116"/>
                <a:gd name="T92" fmla="*/ 0 w 232"/>
                <a:gd name="T93" fmla="*/ 1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6">
                  <a:moveTo>
                    <a:pt x="0" y="111"/>
                  </a:moveTo>
                  <a:lnTo>
                    <a:pt x="9" y="115"/>
                  </a:lnTo>
                  <a:lnTo>
                    <a:pt x="19" y="115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49" y="108"/>
                  </a:lnTo>
                  <a:lnTo>
                    <a:pt x="61" y="105"/>
                  </a:lnTo>
                  <a:lnTo>
                    <a:pt x="64" y="102"/>
                  </a:lnTo>
                  <a:lnTo>
                    <a:pt x="73" y="93"/>
                  </a:lnTo>
                  <a:lnTo>
                    <a:pt x="76" y="84"/>
                  </a:lnTo>
                  <a:lnTo>
                    <a:pt x="82" y="77"/>
                  </a:lnTo>
                  <a:lnTo>
                    <a:pt x="85" y="72"/>
                  </a:lnTo>
                  <a:lnTo>
                    <a:pt x="95" y="56"/>
                  </a:lnTo>
                  <a:lnTo>
                    <a:pt x="110" y="43"/>
                  </a:lnTo>
                  <a:lnTo>
                    <a:pt x="116" y="38"/>
                  </a:lnTo>
                  <a:lnTo>
                    <a:pt x="131" y="31"/>
                  </a:lnTo>
                  <a:lnTo>
                    <a:pt x="146" y="25"/>
                  </a:lnTo>
                  <a:lnTo>
                    <a:pt x="155" y="22"/>
                  </a:lnTo>
                  <a:lnTo>
                    <a:pt x="167" y="18"/>
                  </a:lnTo>
                  <a:lnTo>
                    <a:pt x="176" y="22"/>
                  </a:lnTo>
                  <a:lnTo>
                    <a:pt x="191" y="25"/>
                  </a:lnTo>
                  <a:lnTo>
                    <a:pt x="206" y="31"/>
                  </a:lnTo>
                  <a:lnTo>
                    <a:pt x="216" y="38"/>
                  </a:lnTo>
                  <a:lnTo>
                    <a:pt x="219" y="46"/>
                  </a:lnTo>
                  <a:lnTo>
                    <a:pt x="231" y="13"/>
                  </a:lnTo>
                  <a:lnTo>
                    <a:pt x="222" y="10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3" y="10"/>
                  </a:lnTo>
                  <a:lnTo>
                    <a:pt x="131" y="13"/>
                  </a:lnTo>
                  <a:lnTo>
                    <a:pt x="125" y="18"/>
                  </a:lnTo>
                  <a:lnTo>
                    <a:pt x="113" y="31"/>
                  </a:lnTo>
                  <a:lnTo>
                    <a:pt x="100" y="43"/>
                  </a:lnTo>
                  <a:lnTo>
                    <a:pt x="88" y="56"/>
                  </a:lnTo>
                  <a:lnTo>
                    <a:pt x="80" y="69"/>
                  </a:lnTo>
                  <a:lnTo>
                    <a:pt x="73" y="74"/>
                  </a:lnTo>
                  <a:lnTo>
                    <a:pt x="61" y="84"/>
                  </a:lnTo>
                  <a:lnTo>
                    <a:pt x="52" y="87"/>
                  </a:lnTo>
                  <a:lnTo>
                    <a:pt x="45" y="90"/>
                  </a:lnTo>
                  <a:lnTo>
                    <a:pt x="34" y="90"/>
                  </a:lnTo>
                  <a:lnTo>
                    <a:pt x="25" y="90"/>
                  </a:lnTo>
                  <a:lnTo>
                    <a:pt x="19" y="87"/>
                  </a:lnTo>
                  <a:lnTo>
                    <a:pt x="7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8" name="Forma libre 10"/>
            <p:cNvSpPr>
              <a:spLocks/>
            </p:cNvSpPr>
            <p:nvPr/>
          </p:nvSpPr>
          <p:spPr bwMode="ltGray">
            <a:xfrm>
              <a:off x="5314" y="1011"/>
              <a:ext cx="233" cy="119"/>
            </a:xfrm>
            <a:custGeom>
              <a:avLst/>
              <a:gdLst>
                <a:gd name="T0" fmla="*/ 232 w 233"/>
                <a:gd name="T1" fmla="*/ 115 h 119"/>
                <a:gd name="T2" fmla="*/ 222 w 233"/>
                <a:gd name="T3" fmla="*/ 115 h 119"/>
                <a:gd name="T4" fmla="*/ 214 w 233"/>
                <a:gd name="T5" fmla="*/ 118 h 119"/>
                <a:gd name="T6" fmla="*/ 201 w 233"/>
                <a:gd name="T7" fmla="*/ 118 h 119"/>
                <a:gd name="T8" fmla="*/ 192 w 233"/>
                <a:gd name="T9" fmla="*/ 115 h 119"/>
                <a:gd name="T10" fmla="*/ 183 w 233"/>
                <a:gd name="T11" fmla="*/ 112 h 119"/>
                <a:gd name="T12" fmla="*/ 171 w 233"/>
                <a:gd name="T13" fmla="*/ 106 h 119"/>
                <a:gd name="T14" fmla="*/ 164 w 233"/>
                <a:gd name="T15" fmla="*/ 102 h 119"/>
                <a:gd name="T16" fmla="*/ 158 w 233"/>
                <a:gd name="T17" fmla="*/ 94 h 119"/>
                <a:gd name="T18" fmla="*/ 153 w 233"/>
                <a:gd name="T19" fmla="*/ 84 h 119"/>
                <a:gd name="T20" fmla="*/ 149 w 233"/>
                <a:gd name="T21" fmla="*/ 78 h 119"/>
                <a:gd name="T22" fmla="*/ 146 w 233"/>
                <a:gd name="T23" fmla="*/ 71 h 119"/>
                <a:gd name="T24" fmla="*/ 134 w 233"/>
                <a:gd name="T25" fmla="*/ 59 h 119"/>
                <a:gd name="T26" fmla="*/ 122 w 233"/>
                <a:gd name="T27" fmla="*/ 44 h 119"/>
                <a:gd name="T28" fmla="*/ 113 w 233"/>
                <a:gd name="T29" fmla="*/ 37 h 119"/>
                <a:gd name="T30" fmla="*/ 97 w 233"/>
                <a:gd name="T31" fmla="*/ 31 h 119"/>
                <a:gd name="T32" fmla="*/ 85 w 233"/>
                <a:gd name="T33" fmla="*/ 28 h 119"/>
                <a:gd name="T34" fmla="*/ 73 w 233"/>
                <a:gd name="T35" fmla="*/ 24 h 119"/>
                <a:gd name="T36" fmla="*/ 64 w 233"/>
                <a:gd name="T37" fmla="*/ 21 h 119"/>
                <a:gd name="T38" fmla="*/ 52 w 233"/>
                <a:gd name="T39" fmla="*/ 24 h 119"/>
                <a:gd name="T40" fmla="*/ 39 w 233"/>
                <a:gd name="T41" fmla="*/ 28 h 119"/>
                <a:gd name="T42" fmla="*/ 24 w 233"/>
                <a:gd name="T43" fmla="*/ 31 h 119"/>
                <a:gd name="T44" fmla="*/ 15 w 233"/>
                <a:gd name="T45" fmla="*/ 40 h 119"/>
                <a:gd name="T46" fmla="*/ 9 w 233"/>
                <a:gd name="T47" fmla="*/ 47 h 119"/>
                <a:gd name="T48" fmla="*/ 0 w 233"/>
                <a:gd name="T49" fmla="*/ 16 h 119"/>
                <a:gd name="T50" fmla="*/ 6 w 233"/>
                <a:gd name="T51" fmla="*/ 9 h 119"/>
                <a:gd name="T52" fmla="*/ 21 w 233"/>
                <a:gd name="T53" fmla="*/ 6 h 119"/>
                <a:gd name="T54" fmla="*/ 33 w 233"/>
                <a:gd name="T55" fmla="*/ 3 h 119"/>
                <a:gd name="T56" fmla="*/ 49 w 233"/>
                <a:gd name="T57" fmla="*/ 0 h 119"/>
                <a:gd name="T58" fmla="*/ 61 w 233"/>
                <a:gd name="T59" fmla="*/ 3 h 119"/>
                <a:gd name="T60" fmla="*/ 73 w 233"/>
                <a:gd name="T61" fmla="*/ 6 h 119"/>
                <a:gd name="T62" fmla="*/ 88 w 233"/>
                <a:gd name="T63" fmla="*/ 13 h 119"/>
                <a:gd name="T64" fmla="*/ 100 w 233"/>
                <a:gd name="T65" fmla="*/ 16 h 119"/>
                <a:gd name="T66" fmla="*/ 107 w 233"/>
                <a:gd name="T67" fmla="*/ 21 h 119"/>
                <a:gd name="T68" fmla="*/ 118 w 233"/>
                <a:gd name="T69" fmla="*/ 31 h 119"/>
                <a:gd name="T70" fmla="*/ 131 w 233"/>
                <a:gd name="T71" fmla="*/ 47 h 119"/>
                <a:gd name="T72" fmla="*/ 143 w 233"/>
                <a:gd name="T73" fmla="*/ 59 h 119"/>
                <a:gd name="T74" fmla="*/ 153 w 233"/>
                <a:gd name="T75" fmla="*/ 71 h 119"/>
                <a:gd name="T76" fmla="*/ 158 w 233"/>
                <a:gd name="T77" fmla="*/ 78 h 119"/>
                <a:gd name="T78" fmla="*/ 168 w 233"/>
                <a:gd name="T79" fmla="*/ 84 h 119"/>
                <a:gd name="T80" fmla="*/ 177 w 233"/>
                <a:gd name="T81" fmla="*/ 91 h 119"/>
                <a:gd name="T82" fmla="*/ 186 w 233"/>
                <a:gd name="T83" fmla="*/ 94 h 119"/>
                <a:gd name="T84" fmla="*/ 199 w 233"/>
                <a:gd name="T85" fmla="*/ 94 h 119"/>
                <a:gd name="T86" fmla="*/ 204 w 233"/>
                <a:gd name="T87" fmla="*/ 91 h 119"/>
                <a:gd name="T88" fmla="*/ 214 w 233"/>
                <a:gd name="T89" fmla="*/ 91 h 119"/>
                <a:gd name="T90" fmla="*/ 225 w 233"/>
                <a:gd name="T91" fmla="*/ 84 h 119"/>
                <a:gd name="T92" fmla="*/ 232 w 233"/>
                <a:gd name="T93" fmla="*/ 1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19">
                  <a:moveTo>
                    <a:pt x="232" y="115"/>
                  </a:moveTo>
                  <a:lnTo>
                    <a:pt x="222" y="115"/>
                  </a:lnTo>
                  <a:lnTo>
                    <a:pt x="214" y="118"/>
                  </a:lnTo>
                  <a:lnTo>
                    <a:pt x="201" y="118"/>
                  </a:lnTo>
                  <a:lnTo>
                    <a:pt x="192" y="115"/>
                  </a:lnTo>
                  <a:lnTo>
                    <a:pt x="183" y="112"/>
                  </a:lnTo>
                  <a:lnTo>
                    <a:pt x="171" y="106"/>
                  </a:lnTo>
                  <a:lnTo>
                    <a:pt x="164" y="102"/>
                  </a:lnTo>
                  <a:lnTo>
                    <a:pt x="158" y="94"/>
                  </a:lnTo>
                  <a:lnTo>
                    <a:pt x="153" y="84"/>
                  </a:lnTo>
                  <a:lnTo>
                    <a:pt x="149" y="78"/>
                  </a:lnTo>
                  <a:lnTo>
                    <a:pt x="146" y="71"/>
                  </a:lnTo>
                  <a:lnTo>
                    <a:pt x="134" y="59"/>
                  </a:lnTo>
                  <a:lnTo>
                    <a:pt x="122" y="44"/>
                  </a:lnTo>
                  <a:lnTo>
                    <a:pt x="113" y="37"/>
                  </a:lnTo>
                  <a:lnTo>
                    <a:pt x="97" y="31"/>
                  </a:lnTo>
                  <a:lnTo>
                    <a:pt x="85" y="28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2" y="24"/>
                  </a:lnTo>
                  <a:lnTo>
                    <a:pt x="39" y="28"/>
                  </a:lnTo>
                  <a:lnTo>
                    <a:pt x="24" y="31"/>
                  </a:lnTo>
                  <a:lnTo>
                    <a:pt x="15" y="40"/>
                  </a:lnTo>
                  <a:lnTo>
                    <a:pt x="9" y="47"/>
                  </a:lnTo>
                  <a:lnTo>
                    <a:pt x="0" y="16"/>
                  </a:lnTo>
                  <a:lnTo>
                    <a:pt x="6" y="9"/>
                  </a:lnTo>
                  <a:lnTo>
                    <a:pt x="21" y="6"/>
                  </a:lnTo>
                  <a:lnTo>
                    <a:pt x="33" y="3"/>
                  </a:lnTo>
                  <a:lnTo>
                    <a:pt x="49" y="0"/>
                  </a:lnTo>
                  <a:lnTo>
                    <a:pt x="61" y="3"/>
                  </a:lnTo>
                  <a:lnTo>
                    <a:pt x="73" y="6"/>
                  </a:lnTo>
                  <a:lnTo>
                    <a:pt x="88" y="13"/>
                  </a:lnTo>
                  <a:lnTo>
                    <a:pt x="100" y="16"/>
                  </a:lnTo>
                  <a:lnTo>
                    <a:pt x="107" y="21"/>
                  </a:lnTo>
                  <a:lnTo>
                    <a:pt x="118" y="31"/>
                  </a:lnTo>
                  <a:lnTo>
                    <a:pt x="131" y="47"/>
                  </a:lnTo>
                  <a:lnTo>
                    <a:pt x="143" y="59"/>
                  </a:lnTo>
                  <a:lnTo>
                    <a:pt x="153" y="71"/>
                  </a:lnTo>
                  <a:lnTo>
                    <a:pt x="158" y="78"/>
                  </a:lnTo>
                  <a:lnTo>
                    <a:pt x="168" y="84"/>
                  </a:lnTo>
                  <a:lnTo>
                    <a:pt x="177" y="91"/>
                  </a:lnTo>
                  <a:lnTo>
                    <a:pt x="186" y="94"/>
                  </a:lnTo>
                  <a:lnTo>
                    <a:pt x="199" y="94"/>
                  </a:lnTo>
                  <a:lnTo>
                    <a:pt x="204" y="91"/>
                  </a:lnTo>
                  <a:lnTo>
                    <a:pt x="214" y="91"/>
                  </a:lnTo>
                  <a:lnTo>
                    <a:pt x="225" y="84"/>
                  </a:lnTo>
                  <a:lnTo>
                    <a:pt x="232" y="11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59" name="Forma libre 11"/>
            <p:cNvSpPr>
              <a:spLocks/>
            </p:cNvSpPr>
            <p:nvPr/>
          </p:nvSpPr>
          <p:spPr bwMode="ltGray">
            <a:xfrm>
              <a:off x="1852" y="147"/>
              <a:ext cx="232" cy="114"/>
            </a:xfrm>
            <a:custGeom>
              <a:avLst/>
              <a:gdLst>
                <a:gd name="T0" fmla="*/ 231 w 232"/>
                <a:gd name="T1" fmla="*/ 110 h 114"/>
                <a:gd name="T2" fmla="*/ 221 w 232"/>
                <a:gd name="T3" fmla="*/ 113 h 114"/>
                <a:gd name="T4" fmla="*/ 213 w 232"/>
                <a:gd name="T5" fmla="*/ 113 h 114"/>
                <a:gd name="T6" fmla="*/ 201 w 232"/>
                <a:gd name="T7" fmla="*/ 113 h 114"/>
                <a:gd name="T8" fmla="*/ 191 w 232"/>
                <a:gd name="T9" fmla="*/ 113 h 114"/>
                <a:gd name="T10" fmla="*/ 183 w 232"/>
                <a:gd name="T11" fmla="*/ 110 h 114"/>
                <a:gd name="T12" fmla="*/ 170 w 232"/>
                <a:gd name="T13" fmla="*/ 104 h 114"/>
                <a:gd name="T14" fmla="*/ 167 w 232"/>
                <a:gd name="T15" fmla="*/ 102 h 114"/>
                <a:gd name="T16" fmla="*/ 158 w 232"/>
                <a:gd name="T17" fmla="*/ 92 h 114"/>
                <a:gd name="T18" fmla="*/ 155 w 232"/>
                <a:gd name="T19" fmla="*/ 82 h 114"/>
                <a:gd name="T20" fmla="*/ 148 w 232"/>
                <a:gd name="T21" fmla="*/ 77 h 114"/>
                <a:gd name="T22" fmla="*/ 145 w 232"/>
                <a:gd name="T23" fmla="*/ 71 h 114"/>
                <a:gd name="T24" fmla="*/ 133 w 232"/>
                <a:gd name="T25" fmla="*/ 56 h 114"/>
                <a:gd name="T26" fmla="*/ 122 w 232"/>
                <a:gd name="T27" fmla="*/ 43 h 114"/>
                <a:gd name="T28" fmla="*/ 112 w 232"/>
                <a:gd name="T29" fmla="*/ 36 h 114"/>
                <a:gd name="T30" fmla="*/ 100 w 232"/>
                <a:gd name="T31" fmla="*/ 31 h 114"/>
                <a:gd name="T32" fmla="*/ 85 w 232"/>
                <a:gd name="T33" fmla="*/ 25 h 114"/>
                <a:gd name="T34" fmla="*/ 76 w 232"/>
                <a:gd name="T35" fmla="*/ 21 h 114"/>
                <a:gd name="T36" fmla="*/ 64 w 232"/>
                <a:gd name="T37" fmla="*/ 21 h 114"/>
                <a:gd name="T38" fmla="*/ 54 w 232"/>
                <a:gd name="T39" fmla="*/ 21 h 114"/>
                <a:gd name="T40" fmla="*/ 39 w 232"/>
                <a:gd name="T41" fmla="*/ 25 h 114"/>
                <a:gd name="T42" fmla="*/ 24 w 232"/>
                <a:gd name="T43" fmla="*/ 31 h 114"/>
                <a:gd name="T44" fmla="*/ 15 w 232"/>
                <a:gd name="T45" fmla="*/ 36 h 114"/>
                <a:gd name="T46" fmla="*/ 9 w 232"/>
                <a:gd name="T47" fmla="*/ 46 h 114"/>
                <a:gd name="T48" fmla="*/ 0 w 232"/>
                <a:gd name="T49" fmla="*/ 15 h 114"/>
                <a:gd name="T50" fmla="*/ 9 w 232"/>
                <a:gd name="T51" fmla="*/ 10 h 114"/>
                <a:gd name="T52" fmla="*/ 21 w 232"/>
                <a:gd name="T53" fmla="*/ 3 h 114"/>
                <a:gd name="T54" fmla="*/ 33 w 232"/>
                <a:gd name="T55" fmla="*/ 0 h 114"/>
                <a:gd name="T56" fmla="*/ 48 w 232"/>
                <a:gd name="T57" fmla="*/ 0 h 114"/>
                <a:gd name="T58" fmla="*/ 64 w 232"/>
                <a:gd name="T59" fmla="*/ 0 h 114"/>
                <a:gd name="T60" fmla="*/ 72 w 232"/>
                <a:gd name="T61" fmla="*/ 3 h 114"/>
                <a:gd name="T62" fmla="*/ 87 w 232"/>
                <a:gd name="T63" fmla="*/ 10 h 114"/>
                <a:gd name="T64" fmla="*/ 100 w 232"/>
                <a:gd name="T65" fmla="*/ 15 h 114"/>
                <a:gd name="T66" fmla="*/ 106 w 232"/>
                <a:gd name="T67" fmla="*/ 18 h 114"/>
                <a:gd name="T68" fmla="*/ 118 w 232"/>
                <a:gd name="T69" fmla="*/ 31 h 114"/>
                <a:gd name="T70" fmla="*/ 130 w 232"/>
                <a:gd name="T71" fmla="*/ 43 h 114"/>
                <a:gd name="T72" fmla="*/ 143 w 232"/>
                <a:gd name="T73" fmla="*/ 58 h 114"/>
                <a:gd name="T74" fmla="*/ 152 w 232"/>
                <a:gd name="T75" fmla="*/ 67 h 114"/>
                <a:gd name="T76" fmla="*/ 158 w 232"/>
                <a:gd name="T77" fmla="*/ 77 h 114"/>
                <a:gd name="T78" fmla="*/ 167 w 232"/>
                <a:gd name="T79" fmla="*/ 82 h 114"/>
                <a:gd name="T80" fmla="*/ 179 w 232"/>
                <a:gd name="T81" fmla="*/ 86 h 114"/>
                <a:gd name="T82" fmla="*/ 185 w 232"/>
                <a:gd name="T83" fmla="*/ 89 h 114"/>
                <a:gd name="T84" fmla="*/ 198 w 232"/>
                <a:gd name="T85" fmla="*/ 89 h 114"/>
                <a:gd name="T86" fmla="*/ 206 w 232"/>
                <a:gd name="T87" fmla="*/ 89 h 114"/>
                <a:gd name="T88" fmla="*/ 213 w 232"/>
                <a:gd name="T89" fmla="*/ 86 h 114"/>
                <a:gd name="T90" fmla="*/ 224 w 232"/>
                <a:gd name="T91" fmla="*/ 79 h 114"/>
                <a:gd name="T92" fmla="*/ 231 w 232"/>
                <a:gd name="T93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4">
                  <a:moveTo>
                    <a:pt x="231" y="110"/>
                  </a:moveTo>
                  <a:lnTo>
                    <a:pt x="221" y="113"/>
                  </a:lnTo>
                  <a:lnTo>
                    <a:pt x="213" y="113"/>
                  </a:lnTo>
                  <a:lnTo>
                    <a:pt x="201" y="113"/>
                  </a:lnTo>
                  <a:lnTo>
                    <a:pt x="191" y="113"/>
                  </a:lnTo>
                  <a:lnTo>
                    <a:pt x="183" y="110"/>
                  </a:lnTo>
                  <a:lnTo>
                    <a:pt x="170" y="104"/>
                  </a:lnTo>
                  <a:lnTo>
                    <a:pt x="167" y="102"/>
                  </a:lnTo>
                  <a:lnTo>
                    <a:pt x="158" y="92"/>
                  </a:lnTo>
                  <a:lnTo>
                    <a:pt x="155" y="82"/>
                  </a:lnTo>
                  <a:lnTo>
                    <a:pt x="148" y="77"/>
                  </a:lnTo>
                  <a:lnTo>
                    <a:pt x="145" y="71"/>
                  </a:lnTo>
                  <a:lnTo>
                    <a:pt x="133" y="56"/>
                  </a:lnTo>
                  <a:lnTo>
                    <a:pt x="122" y="43"/>
                  </a:lnTo>
                  <a:lnTo>
                    <a:pt x="112" y="36"/>
                  </a:lnTo>
                  <a:lnTo>
                    <a:pt x="100" y="31"/>
                  </a:lnTo>
                  <a:lnTo>
                    <a:pt x="85" y="25"/>
                  </a:lnTo>
                  <a:lnTo>
                    <a:pt x="76" y="21"/>
                  </a:lnTo>
                  <a:lnTo>
                    <a:pt x="64" y="21"/>
                  </a:lnTo>
                  <a:lnTo>
                    <a:pt x="54" y="21"/>
                  </a:lnTo>
                  <a:lnTo>
                    <a:pt x="39" y="25"/>
                  </a:lnTo>
                  <a:lnTo>
                    <a:pt x="24" y="31"/>
                  </a:lnTo>
                  <a:lnTo>
                    <a:pt x="15" y="36"/>
                  </a:lnTo>
                  <a:lnTo>
                    <a:pt x="9" y="46"/>
                  </a:lnTo>
                  <a:lnTo>
                    <a:pt x="0" y="15"/>
                  </a:lnTo>
                  <a:lnTo>
                    <a:pt x="9" y="10"/>
                  </a:lnTo>
                  <a:lnTo>
                    <a:pt x="21" y="3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72" y="3"/>
                  </a:lnTo>
                  <a:lnTo>
                    <a:pt x="87" y="10"/>
                  </a:lnTo>
                  <a:lnTo>
                    <a:pt x="100" y="15"/>
                  </a:lnTo>
                  <a:lnTo>
                    <a:pt x="106" y="18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43" y="58"/>
                  </a:lnTo>
                  <a:lnTo>
                    <a:pt x="152" y="67"/>
                  </a:lnTo>
                  <a:lnTo>
                    <a:pt x="158" y="77"/>
                  </a:lnTo>
                  <a:lnTo>
                    <a:pt x="167" y="82"/>
                  </a:lnTo>
                  <a:lnTo>
                    <a:pt x="179" y="86"/>
                  </a:lnTo>
                  <a:lnTo>
                    <a:pt x="185" y="89"/>
                  </a:lnTo>
                  <a:lnTo>
                    <a:pt x="198" y="89"/>
                  </a:lnTo>
                  <a:lnTo>
                    <a:pt x="206" y="89"/>
                  </a:lnTo>
                  <a:lnTo>
                    <a:pt x="213" y="86"/>
                  </a:lnTo>
                  <a:lnTo>
                    <a:pt x="224" y="79"/>
                  </a:lnTo>
                  <a:lnTo>
                    <a:pt x="231" y="11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0" name="Forma libre 12"/>
            <p:cNvSpPr>
              <a:spLocks/>
            </p:cNvSpPr>
            <p:nvPr/>
          </p:nvSpPr>
          <p:spPr bwMode="ltGray">
            <a:xfrm>
              <a:off x="151" y="121"/>
              <a:ext cx="233" cy="120"/>
            </a:xfrm>
            <a:custGeom>
              <a:avLst/>
              <a:gdLst>
                <a:gd name="T0" fmla="*/ 232 w 233"/>
                <a:gd name="T1" fmla="*/ 116 h 120"/>
                <a:gd name="T2" fmla="*/ 223 w 233"/>
                <a:gd name="T3" fmla="*/ 116 h 120"/>
                <a:gd name="T4" fmla="*/ 214 w 233"/>
                <a:gd name="T5" fmla="*/ 119 h 120"/>
                <a:gd name="T6" fmla="*/ 204 w 233"/>
                <a:gd name="T7" fmla="*/ 119 h 120"/>
                <a:gd name="T8" fmla="*/ 193 w 233"/>
                <a:gd name="T9" fmla="*/ 116 h 120"/>
                <a:gd name="T10" fmla="*/ 183 w 233"/>
                <a:gd name="T11" fmla="*/ 112 h 120"/>
                <a:gd name="T12" fmla="*/ 174 w 233"/>
                <a:gd name="T13" fmla="*/ 106 h 120"/>
                <a:gd name="T14" fmla="*/ 168 w 233"/>
                <a:gd name="T15" fmla="*/ 103 h 120"/>
                <a:gd name="T16" fmla="*/ 158 w 233"/>
                <a:gd name="T17" fmla="*/ 94 h 120"/>
                <a:gd name="T18" fmla="*/ 156 w 233"/>
                <a:gd name="T19" fmla="*/ 85 h 120"/>
                <a:gd name="T20" fmla="*/ 150 w 233"/>
                <a:gd name="T21" fmla="*/ 78 h 120"/>
                <a:gd name="T22" fmla="*/ 147 w 233"/>
                <a:gd name="T23" fmla="*/ 72 h 120"/>
                <a:gd name="T24" fmla="*/ 137 w 233"/>
                <a:gd name="T25" fmla="*/ 60 h 120"/>
                <a:gd name="T26" fmla="*/ 122 w 233"/>
                <a:gd name="T27" fmla="*/ 44 h 120"/>
                <a:gd name="T28" fmla="*/ 116 w 233"/>
                <a:gd name="T29" fmla="*/ 38 h 120"/>
                <a:gd name="T30" fmla="*/ 101 w 233"/>
                <a:gd name="T31" fmla="*/ 31 h 120"/>
                <a:gd name="T32" fmla="*/ 86 w 233"/>
                <a:gd name="T33" fmla="*/ 25 h 120"/>
                <a:gd name="T34" fmla="*/ 76 w 233"/>
                <a:gd name="T35" fmla="*/ 22 h 120"/>
                <a:gd name="T36" fmla="*/ 67 w 233"/>
                <a:gd name="T37" fmla="*/ 22 h 120"/>
                <a:gd name="T38" fmla="*/ 55 w 233"/>
                <a:gd name="T39" fmla="*/ 22 h 120"/>
                <a:gd name="T40" fmla="*/ 40 w 233"/>
                <a:gd name="T41" fmla="*/ 28 h 120"/>
                <a:gd name="T42" fmla="*/ 25 w 233"/>
                <a:gd name="T43" fmla="*/ 31 h 120"/>
                <a:gd name="T44" fmla="*/ 18 w 233"/>
                <a:gd name="T45" fmla="*/ 41 h 120"/>
                <a:gd name="T46" fmla="*/ 12 w 233"/>
                <a:gd name="T47" fmla="*/ 47 h 120"/>
                <a:gd name="T48" fmla="*/ 0 w 233"/>
                <a:gd name="T49" fmla="*/ 16 h 120"/>
                <a:gd name="T50" fmla="*/ 10 w 233"/>
                <a:gd name="T51" fmla="*/ 10 h 120"/>
                <a:gd name="T52" fmla="*/ 21 w 233"/>
                <a:gd name="T53" fmla="*/ 7 h 120"/>
                <a:gd name="T54" fmla="*/ 36 w 233"/>
                <a:gd name="T55" fmla="*/ 3 h 120"/>
                <a:gd name="T56" fmla="*/ 49 w 233"/>
                <a:gd name="T57" fmla="*/ 0 h 120"/>
                <a:gd name="T58" fmla="*/ 64 w 233"/>
                <a:gd name="T59" fmla="*/ 3 h 120"/>
                <a:gd name="T60" fmla="*/ 76 w 233"/>
                <a:gd name="T61" fmla="*/ 7 h 120"/>
                <a:gd name="T62" fmla="*/ 89 w 233"/>
                <a:gd name="T63" fmla="*/ 13 h 120"/>
                <a:gd name="T64" fmla="*/ 101 w 233"/>
                <a:gd name="T65" fmla="*/ 16 h 120"/>
                <a:gd name="T66" fmla="*/ 107 w 233"/>
                <a:gd name="T67" fmla="*/ 22 h 120"/>
                <a:gd name="T68" fmla="*/ 119 w 233"/>
                <a:gd name="T69" fmla="*/ 31 h 120"/>
                <a:gd name="T70" fmla="*/ 132 w 233"/>
                <a:gd name="T71" fmla="*/ 47 h 120"/>
                <a:gd name="T72" fmla="*/ 143 w 233"/>
                <a:gd name="T73" fmla="*/ 60 h 120"/>
                <a:gd name="T74" fmla="*/ 153 w 233"/>
                <a:gd name="T75" fmla="*/ 72 h 120"/>
                <a:gd name="T76" fmla="*/ 158 w 233"/>
                <a:gd name="T77" fmla="*/ 78 h 120"/>
                <a:gd name="T78" fmla="*/ 171 w 233"/>
                <a:gd name="T79" fmla="*/ 85 h 120"/>
                <a:gd name="T80" fmla="*/ 180 w 233"/>
                <a:gd name="T81" fmla="*/ 91 h 120"/>
                <a:gd name="T82" fmla="*/ 189 w 233"/>
                <a:gd name="T83" fmla="*/ 94 h 120"/>
                <a:gd name="T84" fmla="*/ 199 w 233"/>
                <a:gd name="T85" fmla="*/ 94 h 120"/>
                <a:gd name="T86" fmla="*/ 208 w 233"/>
                <a:gd name="T87" fmla="*/ 91 h 120"/>
                <a:gd name="T88" fmla="*/ 214 w 233"/>
                <a:gd name="T89" fmla="*/ 91 h 120"/>
                <a:gd name="T90" fmla="*/ 226 w 233"/>
                <a:gd name="T91" fmla="*/ 85 h 120"/>
                <a:gd name="T92" fmla="*/ 232 w 233"/>
                <a:gd name="T9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20">
                  <a:moveTo>
                    <a:pt x="232" y="116"/>
                  </a:moveTo>
                  <a:lnTo>
                    <a:pt x="223" y="116"/>
                  </a:lnTo>
                  <a:lnTo>
                    <a:pt x="214" y="119"/>
                  </a:lnTo>
                  <a:lnTo>
                    <a:pt x="204" y="119"/>
                  </a:lnTo>
                  <a:lnTo>
                    <a:pt x="193" y="116"/>
                  </a:lnTo>
                  <a:lnTo>
                    <a:pt x="183" y="112"/>
                  </a:lnTo>
                  <a:lnTo>
                    <a:pt x="174" y="106"/>
                  </a:lnTo>
                  <a:lnTo>
                    <a:pt x="168" y="103"/>
                  </a:lnTo>
                  <a:lnTo>
                    <a:pt x="158" y="94"/>
                  </a:lnTo>
                  <a:lnTo>
                    <a:pt x="156" y="85"/>
                  </a:lnTo>
                  <a:lnTo>
                    <a:pt x="150" y="78"/>
                  </a:lnTo>
                  <a:lnTo>
                    <a:pt x="147" y="72"/>
                  </a:lnTo>
                  <a:lnTo>
                    <a:pt x="137" y="60"/>
                  </a:lnTo>
                  <a:lnTo>
                    <a:pt x="122" y="44"/>
                  </a:lnTo>
                  <a:lnTo>
                    <a:pt x="116" y="38"/>
                  </a:lnTo>
                  <a:lnTo>
                    <a:pt x="101" y="31"/>
                  </a:lnTo>
                  <a:lnTo>
                    <a:pt x="86" y="25"/>
                  </a:lnTo>
                  <a:lnTo>
                    <a:pt x="76" y="22"/>
                  </a:lnTo>
                  <a:lnTo>
                    <a:pt x="67" y="22"/>
                  </a:lnTo>
                  <a:lnTo>
                    <a:pt x="55" y="22"/>
                  </a:lnTo>
                  <a:lnTo>
                    <a:pt x="40" y="28"/>
                  </a:lnTo>
                  <a:lnTo>
                    <a:pt x="25" y="31"/>
                  </a:lnTo>
                  <a:lnTo>
                    <a:pt x="18" y="41"/>
                  </a:lnTo>
                  <a:lnTo>
                    <a:pt x="12" y="47"/>
                  </a:lnTo>
                  <a:lnTo>
                    <a:pt x="0" y="16"/>
                  </a:lnTo>
                  <a:lnTo>
                    <a:pt x="10" y="10"/>
                  </a:lnTo>
                  <a:lnTo>
                    <a:pt x="21" y="7"/>
                  </a:lnTo>
                  <a:lnTo>
                    <a:pt x="36" y="3"/>
                  </a:lnTo>
                  <a:lnTo>
                    <a:pt x="49" y="0"/>
                  </a:lnTo>
                  <a:lnTo>
                    <a:pt x="64" y="3"/>
                  </a:lnTo>
                  <a:lnTo>
                    <a:pt x="76" y="7"/>
                  </a:lnTo>
                  <a:lnTo>
                    <a:pt x="89" y="13"/>
                  </a:lnTo>
                  <a:lnTo>
                    <a:pt x="101" y="16"/>
                  </a:lnTo>
                  <a:lnTo>
                    <a:pt x="107" y="22"/>
                  </a:lnTo>
                  <a:lnTo>
                    <a:pt x="119" y="31"/>
                  </a:lnTo>
                  <a:lnTo>
                    <a:pt x="132" y="47"/>
                  </a:lnTo>
                  <a:lnTo>
                    <a:pt x="143" y="60"/>
                  </a:lnTo>
                  <a:lnTo>
                    <a:pt x="153" y="72"/>
                  </a:lnTo>
                  <a:lnTo>
                    <a:pt x="158" y="78"/>
                  </a:lnTo>
                  <a:lnTo>
                    <a:pt x="171" y="85"/>
                  </a:lnTo>
                  <a:lnTo>
                    <a:pt x="180" y="91"/>
                  </a:lnTo>
                  <a:lnTo>
                    <a:pt x="189" y="94"/>
                  </a:lnTo>
                  <a:lnTo>
                    <a:pt x="199" y="94"/>
                  </a:lnTo>
                  <a:lnTo>
                    <a:pt x="208" y="91"/>
                  </a:lnTo>
                  <a:lnTo>
                    <a:pt x="214" y="91"/>
                  </a:lnTo>
                  <a:lnTo>
                    <a:pt x="226" y="85"/>
                  </a:lnTo>
                  <a:lnTo>
                    <a:pt x="232" y="11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1" name="Forma libre 13"/>
            <p:cNvSpPr>
              <a:spLocks/>
            </p:cNvSpPr>
            <p:nvPr/>
          </p:nvSpPr>
          <p:spPr bwMode="ltGray">
            <a:xfrm>
              <a:off x="1756" y="3890"/>
              <a:ext cx="228" cy="116"/>
            </a:xfrm>
            <a:custGeom>
              <a:avLst/>
              <a:gdLst>
                <a:gd name="T0" fmla="*/ 227 w 228"/>
                <a:gd name="T1" fmla="*/ 112 h 116"/>
                <a:gd name="T2" fmla="*/ 220 w 228"/>
                <a:gd name="T3" fmla="*/ 115 h 116"/>
                <a:gd name="T4" fmla="*/ 209 w 228"/>
                <a:gd name="T5" fmla="*/ 115 h 116"/>
                <a:gd name="T6" fmla="*/ 200 w 228"/>
                <a:gd name="T7" fmla="*/ 115 h 116"/>
                <a:gd name="T8" fmla="*/ 187 w 228"/>
                <a:gd name="T9" fmla="*/ 112 h 116"/>
                <a:gd name="T10" fmla="*/ 179 w 228"/>
                <a:gd name="T11" fmla="*/ 108 h 116"/>
                <a:gd name="T12" fmla="*/ 169 w 228"/>
                <a:gd name="T13" fmla="*/ 105 h 116"/>
                <a:gd name="T14" fmla="*/ 164 w 228"/>
                <a:gd name="T15" fmla="*/ 100 h 116"/>
                <a:gd name="T16" fmla="*/ 157 w 228"/>
                <a:gd name="T17" fmla="*/ 90 h 116"/>
                <a:gd name="T18" fmla="*/ 151 w 228"/>
                <a:gd name="T19" fmla="*/ 84 h 116"/>
                <a:gd name="T20" fmla="*/ 148 w 228"/>
                <a:gd name="T21" fmla="*/ 77 h 116"/>
                <a:gd name="T22" fmla="*/ 145 w 228"/>
                <a:gd name="T23" fmla="*/ 72 h 116"/>
                <a:gd name="T24" fmla="*/ 133 w 228"/>
                <a:gd name="T25" fmla="*/ 56 h 116"/>
                <a:gd name="T26" fmla="*/ 118 w 228"/>
                <a:gd name="T27" fmla="*/ 41 h 116"/>
                <a:gd name="T28" fmla="*/ 112 w 228"/>
                <a:gd name="T29" fmla="*/ 35 h 116"/>
                <a:gd name="T30" fmla="*/ 96 w 228"/>
                <a:gd name="T31" fmla="*/ 31 h 116"/>
                <a:gd name="T32" fmla="*/ 84 w 228"/>
                <a:gd name="T33" fmla="*/ 25 h 116"/>
                <a:gd name="T34" fmla="*/ 73 w 228"/>
                <a:gd name="T35" fmla="*/ 22 h 116"/>
                <a:gd name="T36" fmla="*/ 63 w 228"/>
                <a:gd name="T37" fmla="*/ 19 h 116"/>
                <a:gd name="T38" fmla="*/ 51 w 228"/>
                <a:gd name="T39" fmla="*/ 22 h 116"/>
                <a:gd name="T40" fmla="*/ 36 w 228"/>
                <a:gd name="T41" fmla="*/ 25 h 116"/>
                <a:gd name="T42" fmla="*/ 21 w 228"/>
                <a:gd name="T43" fmla="*/ 31 h 116"/>
                <a:gd name="T44" fmla="*/ 15 w 228"/>
                <a:gd name="T45" fmla="*/ 38 h 116"/>
                <a:gd name="T46" fmla="*/ 9 w 228"/>
                <a:gd name="T47" fmla="*/ 43 h 116"/>
                <a:gd name="T48" fmla="*/ 0 w 228"/>
                <a:gd name="T49" fmla="*/ 13 h 116"/>
                <a:gd name="T50" fmla="*/ 6 w 228"/>
                <a:gd name="T51" fmla="*/ 10 h 116"/>
                <a:gd name="T52" fmla="*/ 21 w 228"/>
                <a:gd name="T53" fmla="*/ 4 h 116"/>
                <a:gd name="T54" fmla="*/ 33 w 228"/>
                <a:gd name="T55" fmla="*/ 0 h 116"/>
                <a:gd name="T56" fmla="*/ 48 w 228"/>
                <a:gd name="T57" fmla="*/ 0 h 116"/>
                <a:gd name="T58" fmla="*/ 61 w 228"/>
                <a:gd name="T59" fmla="*/ 0 h 116"/>
                <a:gd name="T60" fmla="*/ 73 w 228"/>
                <a:gd name="T61" fmla="*/ 4 h 116"/>
                <a:gd name="T62" fmla="*/ 88 w 228"/>
                <a:gd name="T63" fmla="*/ 10 h 116"/>
                <a:gd name="T64" fmla="*/ 96 w 228"/>
                <a:gd name="T65" fmla="*/ 13 h 116"/>
                <a:gd name="T66" fmla="*/ 103 w 228"/>
                <a:gd name="T67" fmla="*/ 19 h 116"/>
                <a:gd name="T68" fmla="*/ 118 w 228"/>
                <a:gd name="T69" fmla="*/ 31 h 116"/>
                <a:gd name="T70" fmla="*/ 130 w 228"/>
                <a:gd name="T71" fmla="*/ 43 h 116"/>
                <a:gd name="T72" fmla="*/ 139 w 228"/>
                <a:gd name="T73" fmla="*/ 56 h 116"/>
                <a:gd name="T74" fmla="*/ 148 w 228"/>
                <a:gd name="T75" fmla="*/ 69 h 116"/>
                <a:gd name="T76" fmla="*/ 157 w 228"/>
                <a:gd name="T77" fmla="*/ 74 h 116"/>
                <a:gd name="T78" fmla="*/ 166 w 228"/>
                <a:gd name="T79" fmla="*/ 84 h 116"/>
                <a:gd name="T80" fmla="*/ 175 w 228"/>
                <a:gd name="T81" fmla="*/ 87 h 116"/>
                <a:gd name="T82" fmla="*/ 184 w 228"/>
                <a:gd name="T83" fmla="*/ 90 h 116"/>
                <a:gd name="T84" fmla="*/ 194 w 228"/>
                <a:gd name="T85" fmla="*/ 90 h 116"/>
                <a:gd name="T86" fmla="*/ 202 w 228"/>
                <a:gd name="T87" fmla="*/ 90 h 116"/>
                <a:gd name="T88" fmla="*/ 209 w 228"/>
                <a:gd name="T89" fmla="*/ 87 h 116"/>
                <a:gd name="T90" fmla="*/ 220 w 228"/>
                <a:gd name="T91" fmla="*/ 81 h 116"/>
                <a:gd name="T92" fmla="*/ 227 w 228"/>
                <a:gd name="T93" fmla="*/ 11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112"/>
                  </a:moveTo>
                  <a:lnTo>
                    <a:pt x="220" y="115"/>
                  </a:lnTo>
                  <a:lnTo>
                    <a:pt x="209" y="115"/>
                  </a:lnTo>
                  <a:lnTo>
                    <a:pt x="200" y="115"/>
                  </a:lnTo>
                  <a:lnTo>
                    <a:pt x="187" y="112"/>
                  </a:lnTo>
                  <a:lnTo>
                    <a:pt x="179" y="108"/>
                  </a:lnTo>
                  <a:lnTo>
                    <a:pt x="169" y="105"/>
                  </a:lnTo>
                  <a:lnTo>
                    <a:pt x="164" y="100"/>
                  </a:lnTo>
                  <a:lnTo>
                    <a:pt x="157" y="90"/>
                  </a:lnTo>
                  <a:lnTo>
                    <a:pt x="151" y="84"/>
                  </a:lnTo>
                  <a:lnTo>
                    <a:pt x="148" y="77"/>
                  </a:lnTo>
                  <a:lnTo>
                    <a:pt x="145" y="72"/>
                  </a:lnTo>
                  <a:lnTo>
                    <a:pt x="133" y="56"/>
                  </a:lnTo>
                  <a:lnTo>
                    <a:pt x="118" y="41"/>
                  </a:lnTo>
                  <a:lnTo>
                    <a:pt x="112" y="35"/>
                  </a:lnTo>
                  <a:lnTo>
                    <a:pt x="96" y="31"/>
                  </a:lnTo>
                  <a:lnTo>
                    <a:pt x="84" y="25"/>
                  </a:lnTo>
                  <a:lnTo>
                    <a:pt x="73" y="22"/>
                  </a:lnTo>
                  <a:lnTo>
                    <a:pt x="63" y="19"/>
                  </a:lnTo>
                  <a:lnTo>
                    <a:pt x="51" y="22"/>
                  </a:lnTo>
                  <a:lnTo>
                    <a:pt x="36" y="25"/>
                  </a:lnTo>
                  <a:lnTo>
                    <a:pt x="21" y="31"/>
                  </a:lnTo>
                  <a:lnTo>
                    <a:pt x="15" y="38"/>
                  </a:lnTo>
                  <a:lnTo>
                    <a:pt x="9" y="43"/>
                  </a:lnTo>
                  <a:lnTo>
                    <a:pt x="0" y="13"/>
                  </a:lnTo>
                  <a:lnTo>
                    <a:pt x="6" y="10"/>
                  </a:lnTo>
                  <a:lnTo>
                    <a:pt x="21" y="4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1" y="0"/>
                  </a:lnTo>
                  <a:lnTo>
                    <a:pt x="73" y="4"/>
                  </a:lnTo>
                  <a:lnTo>
                    <a:pt x="88" y="10"/>
                  </a:lnTo>
                  <a:lnTo>
                    <a:pt x="96" y="13"/>
                  </a:lnTo>
                  <a:lnTo>
                    <a:pt x="103" y="19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39" y="56"/>
                  </a:lnTo>
                  <a:lnTo>
                    <a:pt x="148" y="69"/>
                  </a:lnTo>
                  <a:lnTo>
                    <a:pt x="157" y="74"/>
                  </a:lnTo>
                  <a:lnTo>
                    <a:pt x="166" y="84"/>
                  </a:lnTo>
                  <a:lnTo>
                    <a:pt x="175" y="87"/>
                  </a:lnTo>
                  <a:lnTo>
                    <a:pt x="184" y="90"/>
                  </a:lnTo>
                  <a:lnTo>
                    <a:pt x="194" y="90"/>
                  </a:lnTo>
                  <a:lnTo>
                    <a:pt x="202" y="90"/>
                  </a:lnTo>
                  <a:lnTo>
                    <a:pt x="209" y="87"/>
                  </a:lnTo>
                  <a:lnTo>
                    <a:pt x="220" y="81"/>
                  </a:lnTo>
                  <a:lnTo>
                    <a:pt x="227" y="11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2" name="Forma libre 14"/>
            <p:cNvSpPr>
              <a:spLocks/>
            </p:cNvSpPr>
            <p:nvPr/>
          </p:nvSpPr>
          <p:spPr bwMode="ltGray">
            <a:xfrm>
              <a:off x="5489" y="3411"/>
              <a:ext cx="228" cy="116"/>
            </a:xfrm>
            <a:custGeom>
              <a:avLst/>
              <a:gdLst>
                <a:gd name="T0" fmla="*/ 227 w 228"/>
                <a:gd name="T1" fmla="*/ 3 h 116"/>
                <a:gd name="T2" fmla="*/ 220 w 228"/>
                <a:gd name="T3" fmla="*/ 3 h 116"/>
                <a:gd name="T4" fmla="*/ 209 w 228"/>
                <a:gd name="T5" fmla="*/ 0 h 116"/>
                <a:gd name="T6" fmla="*/ 200 w 228"/>
                <a:gd name="T7" fmla="*/ 0 h 116"/>
                <a:gd name="T8" fmla="*/ 190 w 228"/>
                <a:gd name="T9" fmla="*/ 3 h 116"/>
                <a:gd name="T10" fmla="*/ 179 w 228"/>
                <a:gd name="T11" fmla="*/ 6 h 116"/>
                <a:gd name="T12" fmla="*/ 169 w 228"/>
                <a:gd name="T13" fmla="*/ 9 h 116"/>
                <a:gd name="T14" fmla="*/ 164 w 228"/>
                <a:gd name="T15" fmla="*/ 16 h 116"/>
                <a:gd name="T16" fmla="*/ 157 w 228"/>
                <a:gd name="T17" fmla="*/ 24 h 116"/>
                <a:gd name="T18" fmla="*/ 151 w 228"/>
                <a:gd name="T19" fmla="*/ 34 h 116"/>
                <a:gd name="T20" fmla="*/ 148 w 228"/>
                <a:gd name="T21" fmla="*/ 40 h 116"/>
                <a:gd name="T22" fmla="*/ 145 w 228"/>
                <a:gd name="T23" fmla="*/ 47 h 116"/>
                <a:gd name="T24" fmla="*/ 133 w 228"/>
                <a:gd name="T25" fmla="*/ 58 h 116"/>
                <a:gd name="T26" fmla="*/ 118 w 228"/>
                <a:gd name="T27" fmla="*/ 74 h 116"/>
                <a:gd name="T28" fmla="*/ 112 w 228"/>
                <a:gd name="T29" fmla="*/ 78 h 116"/>
                <a:gd name="T30" fmla="*/ 96 w 228"/>
                <a:gd name="T31" fmla="*/ 87 h 116"/>
                <a:gd name="T32" fmla="*/ 84 w 228"/>
                <a:gd name="T33" fmla="*/ 90 h 116"/>
                <a:gd name="T34" fmla="*/ 73 w 228"/>
                <a:gd name="T35" fmla="*/ 94 h 116"/>
                <a:gd name="T36" fmla="*/ 63 w 228"/>
                <a:gd name="T37" fmla="*/ 96 h 116"/>
                <a:gd name="T38" fmla="*/ 51 w 228"/>
                <a:gd name="T39" fmla="*/ 94 h 116"/>
                <a:gd name="T40" fmla="*/ 36 w 228"/>
                <a:gd name="T41" fmla="*/ 90 h 116"/>
                <a:gd name="T42" fmla="*/ 21 w 228"/>
                <a:gd name="T43" fmla="*/ 84 h 116"/>
                <a:gd name="T44" fmla="*/ 15 w 228"/>
                <a:gd name="T45" fmla="*/ 78 h 116"/>
                <a:gd name="T46" fmla="*/ 9 w 228"/>
                <a:gd name="T47" fmla="*/ 71 h 116"/>
                <a:gd name="T48" fmla="*/ 0 w 228"/>
                <a:gd name="T49" fmla="*/ 102 h 116"/>
                <a:gd name="T50" fmla="*/ 6 w 228"/>
                <a:gd name="T51" fmla="*/ 109 h 116"/>
                <a:gd name="T52" fmla="*/ 18 w 228"/>
                <a:gd name="T53" fmla="*/ 112 h 116"/>
                <a:gd name="T54" fmla="*/ 33 w 228"/>
                <a:gd name="T55" fmla="*/ 115 h 116"/>
                <a:gd name="T56" fmla="*/ 48 w 228"/>
                <a:gd name="T57" fmla="*/ 115 h 116"/>
                <a:gd name="T58" fmla="*/ 61 w 228"/>
                <a:gd name="T59" fmla="*/ 115 h 116"/>
                <a:gd name="T60" fmla="*/ 73 w 228"/>
                <a:gd name="T61" fmla="*/ 112 h 116"/>
                <a:gd name="T62" fmla="*/ 88 w 228"/>
                <a:gd name="T63" fmla="*/ 109 h 116"/>
                <a:gd name="T64" fmla="*/ 96 w 228"/>
                <a:gd name="T65" fmla="*/ 102 h 116"/>
                <a:gd name="T66" fmla="*/ 103 w 228"/>
                <a:gd name="T67" fmla="*/ 96 h 116"/>
                <a:gd name="T68" fmla="*/ 118 w 228"/>
                <a:gd name="T69" fmla="*/ 84 h 116"/>
                <a:gd name="T70" fmla="*/ 130 w 228"/>
                <a:gd name="T71" fmla="*/ 71 h 116"/>
                <a:gd name="T72" fmla="*/ 139 w 228"/>
                <a:gd name="T73" fmla="*/ 58 h 116"/>
                <a:gd name="T74" fmla="*/ 148 w 228"/>
                <a:gd name="T75" fmla="*/ 47 h 116"/>
                <a:gd name="T76" fmla="*/ 157 w 228"/>
                <a:gd name="T77" fmla="*/ 40 h 116"/>
                <a:gd name="T78" fmla="*/ 166 w 228"/>
                <a:gd name="T79" fmla="*/ 34 h 116"/>
                <a:gd name="T80" fmla="*/ 175 w 228"/>
                <a:gd name="T81" fmla="*/ 27 h 116"/>
                <a:gd name="T82" fmla="*/ 184 w 228"/>
                <a:gd name="T83" fmla="*/ 24 h 116"/>
                <a:gd name="T84" fmla="*/ 194 w 228"/>
                <a:gd name="T85" fmla="*/ 24 h 116"/>
                <a:gd name="T86" fmla="*/ 202 w 228"/>
                <a:gd name="T87" fmla="*/ 24 h 116"/>
                <a:gd name="T88" fmla="*/ 209 w 228"/>
                <a:gd name="T89" fmla="*/ 27 h 116"/>
                <a:gd name="T90" fmla="*/ 220 w 228"/>
                <a:gd name="T91" fmla="*/ 34 h 116"/>
                <a:gd name="T92" fmla="*/ 227 w 228"/>
                <a:gd name="T93" fmla="*/ 3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3"/>
                  </a:moveTo>
                  <a:lnTo>
                    <a:pt x="220" y="3"/>
                  </a:lnTo>
                  <a:lnTo>
                    <a:pt x="209" y="0"/>
                  </a:lnTo>
                  <a:lnTo>
                    <a:pt x="200" y="0"/>
                  </a:lnTo>
                  <a:lnTo>
                    <a:pt x="190" y="3"/>
                  </a:lnTo>
                  <a:lnTo>
                    <a:pt x="179" y="6"/>
                  </a:lnTo>
                  <a:lnTo>
                    <a:pt x="169" y="9"/>
                  </a:lnTo>
                  <a:lnTo>
                    <a:pt x="164" y="16"/>
                  </a:lnTo>
                  <a:lnTo>
                    <a:pt x="157" y="24"/>
                  </a:lnTo>
                  <a:lnTo>
                    <a:pt x="151" y="34"/>
                  </a:lnTo>
                  <a:lnTo>
                    <a:pt x="148" y="40"/>
                  </a:lnTo>
                  <a:lnTo>
                    <a:pt x="145" y="47"/>
                  </a:lnTo>
                  <a:lnTo>
                    <a:pt x="133" y="58"/>
                  </a:lnTo>
                  <a:lnTo>
                    <a:pt x="118" y="74"/>
                  </a:lnTo>
                  <a:lnTo>
                    <a:pt x="112" y="78"/>
                  </a:lnTo>
                  <a:lnTo>
                    <a:pt x="96" y="87"/>
                  </a:lnTo>
                  <a:lnTo>
                    <a:pt x="84" y="90"/>
                  </a:lnTo>
                  <a:lnTo>
                    <a:pt x="73" y="94"/>
                  </a:lnTo>
                  <a:lnTo>
                    <a:pt x="63" y="96"/>
                  </a:lnTo>
                  <a:lnTo>
                    <a:pt x="51" y="94"/>
                  </a:lnTo>
                  <a:lnTo>
                    <a:pt x="36" y="90"/>
                  </a:lnTo>
                  <a:lnTo>
                    <a:pt x="21" y="84"/>
                  </a:lnTo>
                  <a:lnTo>
                    <a:pt x="15" y="78"/>
                  </a:lnTo>
                  <a:lnTo>
                    <a:pt x="9" y="71"/>
                  </a:lnTo>
                  <a:lnTo>
                    <a:pt x="0" y="102"/>
                  </a:lnTo>
                  <a:lnTo>
                    <a:pt x="6" y="109"/>
                  </a:lnTo>
                  <a:lnTo>
                    <a:pt x="18" y="112"/>
                  </a:lnTo>
                  <a:lnTo>
                    <a:pt x="33" y="115"/>
                  </a:lnTo>
                  <a:lnTo>
                    <a:pt x="48" y="115"/>
                  </a:lnTo>
                  <a:lnTo>
                    <a:pt x="61" y="115"/>
                  </a:lnTo>
                  <a:lnTo>
                    <a:pt x="73" y="112"/>
                  </a:lnTo>
                  <a:lnTo>
                    <a:pt x="88" y="109"/>
                  </a:lnTo>
                  <a:lnTo>
                    <a:pt x="96" y="102"/>
                  </a:lnTo>
                  <a:lnTo>
                    <a:pt x="103" y="96"/>
                  </a:lnTo>
                  <a:lnTo>
                    <a:pt x="118" y="84"/>
                  </a:lnTo>
                  <a:lnTo>
                    <a:pt x="130" y="71"/>
                  </a:lnTo>
                  <a:lnTo>
                    <a:pt x="139" y="58"/>
                  </a:lnTo>
                  <a:lnTo>
                    <a:pt x="148" y="47"/>
                  </a:lnTo>
                  <a:lnTo>
                    <a:pt x="157" y="40"/>
                  </a:lnTo>
                  <a:lnTo>
                    <a:pt x="166" y="34"/>
                  </a:lnTo>
                  <a:lnTo>
                    <a:pt x="175" y="27"/>
                  </a:lnTo>
                  <a:lnTo>
                    <a:pt x="184" y="24"/>
                  </a:lnTo>
                  <a:lnTo>
                    <a:pt x="194" y="24"/>
                  </a:lnTo>
                  <a:lnTo>
                    <a:pt x="202" y="24"/>
                  </a:lnTo>
                  <a:lnTo>
                    <a:pt x="209" y="27"/>
                  </a:lnTo>
                  <a:lnTo>
                    <a:pt x="220" y="34"/>
                  </a:lnTo>
                  <a:lnTo>
                    <a:pt x="227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3" name="Forma libre 15"/>
            <p:cNvSpPr>
              <a:spLocks/>
            </p:cNvSpPr>
            <p:nvPr/>
          </p:nvSpPr>
          <p:spPr bwMode="ltGray">
            <a:xfrm>
              <a:off x="5442" y="2855"/>
              <a:ext cx="66" cy="61"/>
            </a:xfrm>
            <a:custGeom>
              <a:avLst/>
              <a:gdLst>
                <a:gd name="T0" fmla="*/ 21 w 66"/>
                <a:gd name="T1" fmla="*/ 0 h 61"/>
                <a:gd name="T2" fmla="*/ 0 w 66"/>
                <a:gd name="T3" fmla="*/ 39 h 61"/>
                <a:gd name="T4" fmla="*/ 41 w 66"/>
                <a:gd name="T5" fmla="*/ 60 h 61"/>
                <a:gd name="T6" fmla="*/ 65 w 66"/>
                <a:gd name="T7" fmla="*/ 20 h 61"/>
                <a:gd name="T8" fmla="*/ 21 w 66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61">
                  <a:moveTo>
                    <a:pt x="21" y="0"/>
                  </a:moveTo>
                  <a:lnTo>
                    <a:pt x="0" y="39"/>
                  </a:lnTo>
                  <a:lnTo>
                    <a:pt x="41" y="60"/>
                  </a:lnTo>
                  <a:lnTo>
                    <a:pt x="65" y="20"/>
                  </a:lnTo>
                  <a:lnTo>
                    <a:pt x="2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4" name="Forma libre 16"/>
            <p:cNvSpPr>
              <a:spLocks/>
            </p:cNvSpPr>
            <p:nvPr/>
          </p:nvSpPr>
          <p:spPr bwMode="ltGray">
            <a:xfrm>
              <a:off x="3764" y="4046"/>
              <a:ext cx="61" cy="65"/>
            </a:xfrm>
            <a:custGeom>
              <a:avLst/>
              <a:gdLst>
                <a:gd name="T0" fmla="*/ 20 w 61"/>
                <a:gd name="T1" fmla="*/ 0 h 65"/>
                <a:gd name="T2" fmla="*/ 0 w 61"/>
                <a:gd name="T3" fmla="*/ 44 h 65"/>
                <a:gd name="T4" fmla="*/ 40 w 61"/>
                <a:gd name="T5" fmla="*/ 64 h 65"/>
                <a:gd name="T6" fmla="*/ 60 w 61"/>
                <a:gd name="T7" fmla="*/ 20 h 65"/>
                <a:gd name="T8" fmla="*/ 20 w 61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">
                  <a:moveTo>
                    <a:pt x="20" y="0"/>
                  </a:moveTo>
                  <a:lnTo>
                    <a:pt x="0" y="44"/>
                  </a:lnTo>
                  <a:lnTo>
                    <a:pt x="40" y="64"/>
                  </a:lnTo>
                  <a:lnTo>
                    <a:pt x="60" y="20"/>
                  </a:lnTo>
                  <a:lnTo>
                    <a:pt x="2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5" name="Forma libre 17"/>
            <p:cNvSpPr>
              <a:spLocks/>
            </p:cNvSpPr>
            <p:nvPr/>
          </p:nvSpPr>
          <p:spPr bwMode="ltGray">
            <a:xfrm>
              <a:off x="500" y="541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6" name="Forma libre 18"/>
            <p:cNvSpPr>
              <a:spLocks/>
            </p:cNvSpPr>
            <p:nvPr/>
          </p:nvSpPr>
          <p:spPr bwMode="ltGray">
            <a:xfrm>
              <a:off x="2644" y="186"/>
              <a:ext cx="57" cy="102"/>
            </a:xfrm>
            <a:custGeom>
              <a:avLst/>
              <a:gdLst>
                <a:gd name="T0" fmla="*/ 16 w 57"/>
                <a:gd name="T1" fmla="*/ 0 h 102"/>
                <a:gd name="T2" fmla="*/ 0 w 57"/>
                <a:gd name="T3" fmla="*/ 101 h 102"/>
                <a:gd name="T4" fmla="*/ 56 w 57"/>
                <a:gd name="T5" fmla="*/ 49 h 102"/>
                <a:gd name="T6" fmla="*/ 16 w 57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0"/>
                  </a:moveTo>
                  <a:lnTo>
                    <a:pt x="0" y="101"/>
                  </a:lnTo>
                  <a:lnTo>
                    <a:pt x="56" y="49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7" name="Forma libre 19"/>
            <p:cNvSpPr>
              <a:spLocks/>
            </p:cNvSpPr>
            <p:nvPr/>
          </p:nvSpPr>
          <p:spPr bwMode="ltGray">
            <a:xfrm>
              <a:off x="5673" y="2034"/>
              <a:ext cx="58" cy="102"/>
            </a:xfrm>
            <a:custGeom>
              <a:avLst/>
              <a:gdLst>
                <a:gd name="T0" fmla="*/ 16 w 58"/>
                <a:gd name="T1" fmla="*/ 0 h 102"/>
                <a:gd name="T2" fmla="*/ 0 w 58"/>
                <a:gd name="T3" fmla="*/ 101 h 102"/>
                <a:gd name="T4" fmla="*/ 57 w 58"/>
                <a:gd name="T5" fmla="*/ 49 h 102"/>
                <a:gd name="T6" fmla="*/ 16 w 58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0"/>
                  </a:moveTo>
                  <a:lnTo>
                    <a:pt x="0" y="101"/>
                  </a:lnTo>
                  <a:lnTo>
                    <a:pt x="57" y="49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8" name="Forma libre 20"/>
            <p:cNvSpPr>
              <a:spLocks/>
            </p:cNvSpPr>
            <p:nvPr/>
          </p:nvSpPr>
          <p:spPr bwMode="ltGray">
            <a:xfrm>
              <a:off x="3478" y="3974"/>
              <a:ext cx="59" cy="104"/>
            </a:xfrm>
            <a:custGeom>
              <a:avLst/>
              <a:gdLst>
                <a:gd name="T0" fmla="*/ 16 w 59"/>
                <a:gd name="T1" fmla="*/ 0 h 104"/>
                <a:gd name="T2" fmla="*/ 0 w 59"/>
                <a:gd name="T3" fmla="*/ 103 h 104"/>
                <a:gd name="T4" fmla="*/ 58 w 59"/>
                <a:gd name="T5" fmla="*/ 50 h 104"/>
                <a:gd name="T6" fmla="*/ 16 w 59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4">
                  <a:moveTo>
                    <a:pt x="16" y="0"/>
                  </a:moveTo>
                  <a:lnTo>
                    <a:pt x="0" y="103"/>
                  </a:lnTo>
                  <a:lnTo>
                    <a:pt x="58" y="50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69" name="Forma libre 21"/>
            <p:cNvSpPr>
              <a:spLocks/>
            </p:cNvSpPr>
            <p:nvPr/>
          </p:nvSpPr>
          <p:spPr bwMode="ltGray">
            <a:xfrm>
              <a:off x="426" y="4149"/>
              <a:ext cx="56" cy="102"/>
            </a:xfrm>
            <a:custGeom>
              <a:avLst/>
              <a:gdLst>
                <a:gd name="T0" fmla="*/ 14 w 56"/>
                <a:gd name="T1" fmla="*/ 0 h 102"/>
                <a:gd name="T2" fmla="*/ 0 w 56"/>
                <a:gd name="T3" fmla="*/ 101 h 102"/>
                <a:gd name="T4" fmla="*/ 55 w 56"/>
                <a:gd name="T5" fmla="*/ 49 h 102"/>
                <a:gd name="T6" fmla="*/ 14 w 56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0"/>
                  </a:moveTo>
                  <a:lnTo>
                    <a:pt x="0" y="101"/>
                  </a:lnTo>
                  <a:lnTo>
                    <a:pt x="55" y="49"/>
                  </a:lnTo>
                  <a:lnTo>
                    <a:pt x="14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0" name="Forma libre 22"/>
            <p:cNvSpPr>
              <a:spLocks/>
            </p:cNvSpPr>
            <p:nvPr/>
          </p:nvSpPr>
          <p:spPr bwMode="ltGray">
            <a:xfrm>
              <a:off x="1604" y="4043"/>
              <a:ext cx="57" cy="102"/>
            </a:xfrm>
            <a:custGeom>
              <a:avLst/>
              <a:gdLst>
                <a:gd name="T0" fmla="*/ 16 w 57"/>
                <a:gd name="T1" fmla="*/ 101 h 102"/>
                <a:gd name="T2" fmla="*/ 0 w 57"/>
                <a:gd name="T3" fmla="*/ 0 h 102"/>
                <a:gd name="T4" fmla="*/ 56 w 57"/>
                <a:gd name="T5" fmla="*/ 51 h 102"/>
                <a:gd name="T6" fmla="*/ 16 w 57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101"/>
                  </a:moveTo>
                  <a:lnTo>
                    <a:pt x="0" y="0"/>
                  </a:lnTo>
                  <a:lnTo>
                    <a:pt x="56" y="51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1" name="Forma libre 23"/>
            <p:cNvSpPr>
              <a:spLocks/>
            </p:cNvSpPr>
            <p:nvPr/>
          </p:nvSpPr>
          <p:spPr bwMode="ltGray">
            <a:xfrm>
              <a:off x="5453" y="1573"/>
              <a:ext cx="46" cy="88"/>
            </a:xfrm>
            <a:custGeom>
              <a:avLst/>
              <a:gdLst>
                <a:gd name="T0" fmla="*/ 27 w 46"/>
                <a:gd name="T1" fmla="*/ 87 h 88"/>
                <a:gd name="T2" fmla="*/ 45 w 46"/>
                <a:gd name="T3" fmla="*/ 46 h 88"/>
                <a:gd name="T4" fmla="*/ 18 w 46"/>
                <a:gd name="T5" fmla="*/ 0 h 88"/>
                <a:gd name="T6" fmla="*/ 0 w 46"/>
                <a:gd name="T7" fmla="*/ 49 h 88"/>
                <a:gd name="T8" fmla="*/ 27 w 46"/>
                <a:gd name="T9" fmla="*/ 8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88">
                  <a:moveTo>
                    <a:pt x="27" y="87"/>
                  </a:moveTo>
                  <a:lnTo>
                    <a:pt x="45" y="46"/>
                  </a:lnTo>
                  <a:lnTo>
                    <a:pt x="18" y="0"/>
                  </a:lnTo>
                  <a:lnTo>
                    <a:pt x="0" y="49"/>
                  </a:lnTo>
                  <a:lnTo>
                    <a:pt x="27" y="8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2" name="Forma libre 24"/>
            <p:cNvSpPr>
              <a:spLocks/>
            </p:cNvSpPr>
            <p:nvPr/>
          </p:nvSpPr>
          <p:spPr bwMode="ltGray">
            <a:xfrm>
              <a:off x="5571" y="3729"/>
              <a:ext cx="47" cy="85"/>
            </a:xfrm>
            <a:custGeom>
              <a:avLst/>
              <a:gdLst>
                <a:gd name="T0" fmla="*/ 19 w 47"/>
                <a:gd name="T1" fmla="*/ 84 h 85"/>
                <a:gd name="T2" fmla="*/ 0 w 47"/>
                <a:gd name="T3" fmla="*/ 45 h 85"/>
                <a:gd name="T4" fmla="*/ 27 w 47"/>
                <a:gd name="T5" fmla="*/ 0 h 85"/>
                <a:gd name="T6" fmla="*/ 46 w 47"/>
                <a:gd name="T7" fmla="*/ 45 h 85"/>
                <a:gd name="T8" fmla="*/ 19 w 47"/>
                <a:gd name="T9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85">
                  <a:moveTo>
                    <a:pt x="19" y="84"/>
                  </a:moveTo>
                  <a:lnTo>
                    <a:pt x="0" y="45"/>
                  </a:lnTo>
                  <a:lnTo>
                    <a:pt x="27" y="0"/>
                  </a:lnTo>
                  <a:lnTo>
                    <a:pt x="46" y="45"/>
                  </a:lnTo>
                  <a:lnTo>
                    <a:pt x="19" y="8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3" name="Forma libre 25"/>
            <p:cNvSpPr>
              <a:spLocks/>
            </p:cNvSpPr>
            <p:nvPr/>
          </p:nvSpPr>
          <p:spPr bwMode="ltGray">
            <a:xfrm>
              <a:off x="5394" y="746"/>
              <a:ext cx="45" cy="86"/>
            </a:xfrm>
            <a:custGeom>
              <a:avLst/>
              <a:gdLst>
                <a:gd name="T0" fmla="*/ 18 w 45"/>
                <a:gd name="T1" fmla="*/ 85 h 86"/>
                <a:gd name="T2" fmla="*/ 0 w 45"/>
                <a:gd name="T3" fmla="*/ 45 h 86"/>
                <a:gd name="T4" fmla="*/ 26 w 45"/>
                <a:gd name="T5" fmla="*/ 0 h 86"/>
                <a:gd name="T6" fmla="*/ 44 w 45"/>
                <a:gd name="T7" fmla="*/ 49 h 86"/>
                <a:gd name="T8" fmla="*/ 18 w 45"/>
                <a:gd name="T9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6">
                  <a:moveTo>
                    <a:pt x="18" y="85"/>
                  </a:moveTo>
                  <a:lnTo>
                    <a:pt x="0" y="45"/>
                  </a:lnTo>
                  <a:lnTo>
                    <a:pt x="26" y="0"/>
                  </a:lnTo>
                  <a:lnTo>
                    <a:pt x="44" y="49"/>
                  </a:lnTo>
                  <a:lnTo>
                    <a:pt x="18" y="8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4" name="Forma libre 26"/>
            <p:cNvSpPr>
              <a:spLocks/>
            </p:cNvSpPr>
            <p:nvPr/>
          </p:nvSpPr>
          <p:spPr bwMode="ltGray">
            <a:xfrm>
              <a:off x="5394" y="746"/>
              <a:ext cx="45" cy="86"/>
            </a:xfrm>
            <a:custGeom>
              <a:avLst/>
              <a:gdLst>
                <a:gd name="T0" fmla="*/ 18 w 45"/>
                <a:gd name="T1" fmla="*/ 85 h 86"/>
                <a:gd name="T2" fmla="*/ 0 w 45"/>
                <a:gd name="T3" fmla="*/ 45 h 86"/>
                <a:gd name="T4" fmla="*/ 26 w 45"/>
                <a:gd name="T5" fmla="*/ 0 h 86"/>
                <a:gd name="T6" fmla="*/ 44 w 45"/>
                <a:gd name="T7" fmla="*/ 49 h 86"/>
                <a:gd name="T8" fmla="*/ 18 w 45"/>
                <a:gd name="T9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86">
                  <a:moveTo>
                    <a:pt x="18" y="85"/>
                  </a:moveTo>
                  <a:lnTo>
                    <a:pt x="0" y="45"/>
                  </a:lnTo>
                  <a:lnTo>
                    <a:pt x="26" y="0"/>
                  </a:lnTo>
                  <a:lnTo>
                    <a:pt x="44" y="49"/>
                  </a:lnTo>
                  <a:lnTo>
                    <a:pt x="18" y="8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5" name="Forma libre 27"/>
            <p:cNvSpPr>
              <a:spLocks/>
            </p:cNvSpPr>
            <p:nvPr/>
          </p:nvSpPr>
          <p:spPr bwMode="ltGray">
            <a:xfrm>
              <a:off x="4854" y="237"/>
              <a:ext cx="159" cy="72"/>
            </a:xfrm>
            <a:custGeom>
              <a:avLst/>
              <a:gdLst>
                <a:gd name="T0" fmla="*/ 152 w 159"/>
                <a:gd name="T1" fmla="*/ 27 h 72"/>
                <a:gd name="T2" fmla="*/ 143 w 159"/>
                <a:gd name="T3" fmla="*/ 24 h 72"/>
                <a:gd name="T4" fmla="*/ 130 w 159"/>
                <a:gd name="T5" fmla="*/ 24 h 72"/>
                <a:gd name="T6" fmla="*/ 122 w 159"/>
                <a:gd name="T7" fmla="*/ 27 h 72"/>
                <a:gd name="T8" fmla="*/ 115 w 159"/>
                <a:gd name="T9" fmla="*/ 36 h 72"/>
                <a:gd name="T10" fmla="*/ 109 w 159"/>
                <a:gd name="T11" fmla="*/ 44 h 72"/>
                <a:gd name="T12" fmla="*/ 97 w 159"/>
                <a:gd name="T13" fmla="*/ 59 h 72"/>
                <a:gd name="T14" fmla="*/ 89 w 159"/>
                <a:gd name="T15" fmla="*/ 68 h 72"/>
                <a:gd name="T16" fmla="*/ 73 w 159"/>
                <a:gd name="T17" fmla="*/ 71 h 72"/>
                <a:gd name="T18" fmla="*/ 61 w 159"/>
                <a:gd name="T19" fmla="*/ 68 h 72"/>
                <a:gd name="T20" fmla="*/ 51 w 159"/>
                <a:gd name="T21" fmla="*/ 62 h 72"/>
                <a:gd name="T22" fmla="*/ 39 w 159"/>
                <a:gd name="T23" fmla="*/ 56 h 72"/>
                <a:gd name="T24" fmla="*/ 28 w 159"/>
                <a:gd name="T25" fmla="*/ 53 h 72"/>
                <a:gd name="T26" fmla="*/ 15 w 159"/>
                <a:gd name="T27" fmla="*/ 53 h 72"/>
                <a:gd name="T28" fmla="*/ 6 w 159"/>
                <a:gd name="T29" fmla="*/ 56 h 72"/>
                <a:gd name="T30" fmla="*/ 3 w 159"/>
                <a:gd name="T31" fmla="*/ 51 h 72"/>
                <a:gd name="T32" fmla="*/ 9 w 159"/>
                <a:gd name="T33" fmla="*/ 47 h 72"/>
                <a:gd name="T34" fmla="*/ 21 w 159"/>
                <a:gd name="T35" fmla="*/ 44 h 72"/>
                <a:gd name="T36" fmla="*/ 30 w 159"/>
                <a:gd name="T37" fmla="*/ 44 h 72"/>
                <a:gd name="T38" fmla="*/ 43 w 159"/>
                <a:gd name="T39" fmla="*/ 53 h 72"/>
                <a:gd name="T40" fmla="*/ 54 w 159"/>
                <a:gd name="T41" fmla="*/ 56 h 72"/>
                <a:gd name="T42" fmla="*/ 67 w 159"/>
                <a:gd name="T43" fmla="*/ 59 h 72"/>
                <a:gd name="T44" fmla="*/ 79 w 159"/>
                <a:gd name="T45" fmla="*/ 59 h 72"/>
                <a:gd name="T46" fmla="*/ 89 w 159"/>
                <a:gd name="T47" fmla="*/ 56 h 72"/>
                <a:gd name="T48" fmla="*/ 97 w 159"/>
                <a:gd name="T49" fmla="*/ 51 h 72"/>
                <a:gd name="T50" fmla="*/ 107 w 159"/>
                <a:gd name="T51" fmla="*/ 39 h 72"/>
                <a:gd name="T52" fmla="*/ 115 w 159"/>
                <a:gd name="T53" fmla="*/ 21 h 72"/>
                <a:gd name="T54" fmla="*/ 122 w 159"/>
                <a:gd name="T55" fmla="*/ 6 h 72"/>
                <a:gd name="T56" fmla="*/ 130 w 159"/>
                <a:gd name="T57" fmla="*/ 0 h 72"/>
                <a:gd name="T58" fmla="*/ 137 w 159"/>
                <a:gd name="T59" fmla="*/ 0 h 72"/>
                <a:gd name="T60" fmla="*/ 146 w 159"/>
                <a:gd name="T61" fmla="*/ 3 h 72"/>
                <a:gd name="T62" fmla="*/ 158 w 159"/>
                <a:gd name="T63" fmla="*/ 3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72">
                  <a:moveTo>
                    <a:pt x="158" y="30"/>
                  </a:moveTo>
                  <a:lnTo>
                    <a:pt x="152" y="27"/>
                  </a:lnTo>
                  <a:lnTo>
                    <a:pt x="146" y="24"/>
                  </a:lnTo>
                  <a:lnTo>
                    <a:pt x="143" y="24"/>
                  </a:lnTo>
                  <a:lnTo>
                    <a:pt x="137" y="24"/>
                  </a:lnTo>
                  <a:lnTo>
                    <a:pt x="130" y="24"/>
                  </a:lnTo>
                  <a:lnTo>
                    <a:pt x="125" y="27"/>
                  </a:lnTo>
                  <a:lnTo>
                    <a:pt x="122" y="27"/>
                  </a:lnTo>
                  <a:lnTo>
                    <a:pt x="119" y="30"/>
                  </a:lnTo>
                  <a:lnTo>
                    <a:pt x="115" y="36"/>
                  </a:lnTo>
                  <a:lnTo>
                    <a:pt x="109" y="41"/>
                  </a:lnTo>
                  <a:lnTo>
                    <a:pt x="109" y="44"/>
                  </a:lnTo>
                  <a:lnTo>
                    <a:pt x="104" y="53"/>
                  </a:lnTo>
                  <a:lnTo>
                    <a:pt x="97" y="59"/>
                  </a:lnTo>
                  <a:lnTo>
                    <a:pt x="94" y="65"/>
                  </a:lnTo>
                  <a:lnTo>
                    <a:pt x="89" y="68"/>
                  </a:lnTo>
                  <a:lnTo>
                    <a:pt x="79" y="71"/>
                  </a:lnTo>
                  <a:lnTo>
                    <a:pt x="73" y="71"/>
                  </a:lnTo>
                  <a:lnTo>
                    <a:pt x="67" y="71"/>
                  </a:lnTo>
                  <a:lnTo>
                    <a:pt x="61" y="68"/>
                  </a:lnTo>
                  <a:lnTo>
                    <a:pt x="54" y="65"/>
                  </a:lnTo>
                  <a:lnTo>
                    <a:pt x="51" y="62"/>
                  </a:lnTo>
                  <a:lnTo>
                    <a:pt x="46" y="59"/>
                  </a:lnTo>
                  <a:lnTo>
                    <a:pt x="39" y="56"/>
                  </a:lnTo>
                  <a:lnTo>
                    <a:pt x="33" y="53"/>
                  </a:lnTo>
                  <a:lnTo>
                    <a:pt x="28" y="53"/>
                  </a:lnTo>
                  <a:lnTo>
                    <a:pt x="21" y="51"/>
                  </a:lnTo>
                  <a:lnTo>
                    <a:pt x="15" y="53"/>
                  </a:lnTo>
                  <a:lnTo>
                    <a:pt x="9" y="53"/>
                  </a:lnTo>
                  <a:lnTo>
                    <a:pt x="6" y="56"/>
                  </a:lnTo>
                  <a:lnTo>
                    <a:pt x="0" y="59"/>
                  </a:lnTo>
                  <a:lnTo>
                    <a:pt x="3" y="51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15" y="44"/>
                  </a:lnTo>
                  <a:lnTo>
                    <a:pt x="21" y="44"/>
                  </a:lnTo>
                  <a:lnTo>
                    <a:pt x="24" y="44"/>
                  </a:lnTo>
                  <a:lnTo>
                    <a:pt x="30" y="44"/>
                  </a:lnTo>
                  <a:lnTo>
                    <a:pt x="33" y="47"/>
                  </a:lnTo>
                  <a:lnTo>
                    <a:pt x="43" y="53"/>
                  </a:lnTo>
                  <a:lnTo>
                    <a:pt x="49" y="56"/>
                  </a:lnTo>
                  <a:lnTo>
                    <a:pt x="54" y="56"/>
                  </a:lnTo>
                  <a:lnTo>
                    <a:pt x="58" y="59"/>
                  </a:lnTo>
                  <a:lnTo>
                    <a:pt x="67" y="59"/>
                  </a:lnTo>
                  <a:lnTo>
                    <a:pt x="76" y="59"/>
                  </a:lnTo>
                  <a:lnTo>
                    <a:pt x="79" y="59"/>
                  </a:lnTo>
                  <a:lnTo>
                    <a:pt x="85" y="59"/>
                  </a:lnTo>
                  <a:lnTo>
                    <a:pt x="89" y="56"/>
                  </a:lnTo>
                  <a:lnTo>
                    <a:pt x="94" y="53"/>
                  </a:lnTo>
                  <a:lnTo>
                    <a:pt x="97" y="51"/>
                  </a:lnTo>
                  <a:lnTo>
                    <a:pt x="100" y="47"/>
                  </a:lnTo>
                  <a:lnTo>
                    <a:pt x="107" y="39"/>
                  </a:lnTo>
                  <a:lnTo>
                    <a:pt x="109" y="32"/>
                  </a:lnTo>
                  <a:lnTo>
                    <a:pt x="115" y="21"/>
                  </a:lnTo>
                  <a:lnTo>
                    <a:pt x="122" y="12"/>
                  </a:lnTo>
                  <a:lnTo>
                    <a:pt x="122" y="6"/>
                  </a:lnTo>
                  <a:lnTo>
                    <a:pt x="128" y="3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3" y="0"/>
                  </a:lnTo>
                  <a:lnTo>
                    <a:pt x="146" y="3"/>
                  </a:lnTo>
                  <a:lnTo>
                    <a:pt x="152" y="6"/>
                  </a:lnTo>
                  <a:lnTo>
                    <a:pt x="158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6" name="Forma libre 28"/>
            <p:cNvSpPr>
              <a:spLocks/>
            </p:cNvSpPr>
            <p:nvPr/>
          </p:nvSpPr>
          <p:spPr bwMode="ltGray">
            <a:xfrm>
              <a:off x="5357" y="3223"/>
              <a:ext cx="154" cy="73"/>
            </a:xfrm>
            <a:custGeom>
              <a:avLst/>
              <a:gdLst>
                <a:gd name="T0" fmla="*/ 147 w 154"/>
                <a:gd name="T1" fmla="*/ 27 h 73"/>
                <a:gd name="T2" fmla="*/ 138 w 154"/>
                <a:gd name="T3" fmla="*/ 24 h 73"/>
                <a:gd name="T4" fmla="*/ 127 w 154"/>
                <a:gd name="T5" fmla="*/ 24 h 73"/>
                <a:gd name="T6" fmla="*/ 117 w 154"/>
                <a:gd name="T7" fmla="*/ 27 h 73"/>
                <a:gd name="T8" fmla="*/ 112 w 154"/>
                <a:gd name="T9" fmla="*/ 36 h 73"/>
                <a:gd name="T10" fmla="*/ 105 w 154"/>
                <a:gd name="T11" fmla="*/ 48 h 73"/>
                <a:gd name="T12" fmla="*/ 97 w 154"/>
                <a:gd name="T13" fmla="*/ 60 h 73"/>
                <a:gd name="T14" fmla="*/ 84 w 154"/>
                <a:gd name="T15" fmla="*/ 69 h 73"/>
                <a:gd name="T16" fmla="*/ 69 w 154"/>
                <a:gd name="T17" fmla="*/ 72 h 73"/>
                <a:gd name="T18" fmla="*/ 57 w 154"/>
                <a:gd name="T19" fmla="*/ 69 h 73"/>
                <a:gd name="T20" fmla="*/ 49 w 154"/>
                <a:gd name="T21" fmla="*/ 63 h 73"/>
                <a:gd name="T22" fmla="*/ 37 w 154"/>
                <a:gd name="T23" fmla="*/ 57 h 73"/>
                <a:gd name="T24" fmla="*/ 24 w 154"/>
                <a:gd name="T25" fmla="*/ 54 h 73"/>
                <a:gd name="T26" fmla="*/ 12 w 154"/>
                <a:gd name="T27" fmla="*/ 54 h 73"/>
                <a:gd name="T28" fmla="*/ 4 w 154"/>
                <a:gd name="T29" fmla="*/ 57 h 73"/>
                <a:gd name="T30" fmla="*/ 0 w 154"/>
                <a:gd name="T31" fmla="*/ 54 h 73"/>
                <a:gd name="T32" fmla="*/ 7 w 154"/>
                <a:gd name="T33" fmla="*/ 48 h 73"/>
                <a:gd name="T34" fmla="*/ 19 w 154"/>
                <a:gd name="T35" fmla="*/ 45 h 73"/>
                <a:gd name="T36" fmla="*/ 27 w 154"/>
                <a:gd name="T37" fmla="*/ 48 h 73"/>
                <a:gd name="T38" fmla="*/ 39 w 154"/>
                <a:gd name="T39" fmla="*/ 54 h 73"/>
                <a:gd name="T40" fmla="*/ 52 w 154"/>
                <a:gd name="T41" fmla="*/ 60 h 73"/>
                <a:gd name="T42" fmla="*/ 64 w 154"/>
                <a:gd name="T43" fmla="*/ 60 h 73"/>
                <a:gd name="T44" fmla="*/ 75 w 154"/>
                <a:gd name="T45" fmla="*/ 60 h 73"/>
                <a:gd name="T46" fmla="*/ 84 w 154"/>
                <a:gd name="T47" fmla="*/ 57 h 73"/>
                <a:gd name="T48" fmla="*/ 93 w 154"/>
                <a:gd name="T49" fmla="*/ 51 h 73"/>
                <a:gd name="T50" fmla="*/ 102 w 154"/>
                <a:gd name="T51" fmla="*/ 39 h 73"/>
                <a:gd name="T52" fmla="*/ 112 w 154"/>
                <a:gd name="T53" fmla="*/ 22 h 73"/>
                <a:gd name="T54" fmla="*/ 120 w 154"/>
                <a:gd name="T55" fmla="*/ 7 h 73"/>
                <a:gd name="T56" fmla="*/ 127 w 154"/>
                <a:gd name="T57" fmla="*/ 0 h 73"/>
                <a:gd name="T58" fmla="*/ 135 w 154"/>
                <a:gd name="T59" fmla="*/ 0 h 73"/>
                <a:gd name="T60" fmla="*/ 145 w 154"/>
                <a:gd name="T61" fmla="*/ 3 h 73"/>
                <a:gd name="T62" fmla="*/ 153 w 154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73">
                  <a:moveTo>
                    <a:pt x="153" y="30"/>
                  </a:moveTo>
                  <a:lnTo>
                    <a:pt x="147" y="27"/>
                  </a:lnTo>
                  <a:lnTo>
                    <a:pt x="142" y="24"/>
                  </a:lnTo>
                  <a:lnTo>
                    <a:pt x="138" y="24"/>
                  </a:lnTo>
                  <a:lnTo>
                    <a:pt x="132" y="24"/>
                  </a:lnTo>
                  <a:lnTo>
                    <a:pt x="127" y="24"/>
                  </a:lnTo>
                  <a:lnTo>
                    <a:pt x="123" y="27"/>
                  </a:lnTo>
                  <a:lnTo>
                    <a:pt x="117" y="27"/>
                  </a:lnTo>
                  <a:lnTo>
                    <a:pt x="115" y="30"/>
                  </a:lnTo>
                  <a:lnTo>
                    <a:pt x="112" y="36"/>
                  </a:lnTo>
                  <a:lnTo>
                    <a:pt x="105" y="42"/>
                  </a:lnTo>
                  <a:lnTo>
                    <a:pt x="105" y="48"/>
                  </a:lnTo>
                  <a:lnTo>
                    <a:pt x="99" y="54"/>
                  </a:lnTo>
                  <a:lnTo>
                    <a:pt x="97" y="60"/>
                  </a:lnTo>
                  <a:lnTo>
                    <a:pt x="90" y="66"/>
                  </a:lnTo>
                  <a:lnTo>
                    <a:pt x="84" y="69"/>
                  </a:lnTo>
                  <a:lnTo>
                    <a:pt x="75" y="72"/>
                  </a:lnTo>
                  <a:lnTo>
                    <a:pt x="69" y="72"/>
                  </a:lnTo>
                  <a:lnTo>
                    <a:pt x="64" y="72"/>
                  </a:lnTo>
                  <a:lnTo>
                    <a:pt x="57" y="69"/>
                  </a:lnTo>
                  <a:lnTo>
                    <a:pt x="52" y="66"/>
                  </a:lnTo>
                  <a:lnTo>
                    <a:pt x="49" y="63"/>
                  </a:lnTo>
                  <a:lnTo>
                    <a:pt x="42" y="60"/>
                  </a:lnTo>
                  <a:lnTo>
                    <a:pt x="37" y="57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19" y="51"/>
                  </a:lnTo>
                  <a:lnTo>
                    <a:pt x="12" y="54"/>
                  </a:lnTo>
                  <a:lnTo>
                    <a:pt x="7" y="54"/>
                  </a:lnTo>
                  <a:lnTo>
                    <a:pt x="4" y="57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4" y="51"/>
                  </a:lnTo>
                  <a:lnTo>
                    <a:pt x="7" y="48"/>
                  </a:lnTo>
                  <a:lnTo>
                    <a:pt x="12" y="45"/>
                  </a:lnTo>
                  <a:lnTo>
                    <a:pt x="19" y="45"/>
                  </a:lnTo>
                  <a:lnTo>
                    <a:pt x="22" y="45"/>
                  </a:lnTo>
                  <a:lnTo>
                    <a:pt x="27" y="48"/>
                  </a:lnTo>
                  <a:lnTo>
                    <a:pt x="30" y="48"/>
                  </a:lnTo>
                  <a:lnTo>
                    <a:pt x="39" y="54"/>
                  </a:lnTo>
                  <a:lnTo>
                    <a:pt x="49" y="57"/>
                  </a:lnTo>
                  <a:lnTo>
                    <a:pt x="52" y="60"/>
                  </a:lnTo>
                  <a:lnTo>
                    <a:pt x="57" y="60"/>
                  </a:lnTo>
                  <a:lnTo>
                    <a:pt x="64" y="60"/>
                  </a:lnTo>
                  <a:lnTo>
                    <a:pt x="72" y="60"/>
                  </a:lnTo>
                  <a:lnTo>
                    <a:pt x="75" y="60"/>
                  </a:lnTo>
                  <a:lnTo>
                    <a:pt x="82" y="60"/>
                  </a:lnTo>
                  <a:lnTo>
                    <a:pt x="84" y="57"/>
                  </a:lnTo>
                  <a:lnTo>
                    <a:pt x="90" y="54"/>
                  </a:lnTo>
                  <a:lnTo>
                    <a:pt x="93" y="51"/>
                  </a:lnTo>
                  <a:lnTo>
                    <a:pt x="97" y="48"/>
                  </a:lnTo>
                  <a:lnTo>
                    <a:pt x="102" y="39"/>
                  </a:lnTo>
                  <a:lnTo>
                    <a:pt x="108" y="33"/>
                  </a:lnTo>
                  <a:lnTo>
                    <a:pt x="112" y="22"/>
                  </a:lnTo>
                  <a:lnTo>
                    <a:pt x="117" y="12"/>
                  </a:lnTo>
                  <a:lnTo>
                    <a:pt x="120" y="7"/>
                  </a:lnTo>
                  <a:lnTo>
                    <a:pt x="123" y="3"/>
                  </a:lnTo>
                  <a:lnTo>
                    <a:pt x="127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5" y="3"/>
                  </a:lnTo>
                  <a:lnTo>
                    <a:pt x="147" y="7"/>
                  </a:lnTo>
                  <a:lnTo>
                    <a:pt x="153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7" name="Forma libre 29"/>
            <p:cNvSpPr>
              <a:spLocks/>
            </p:cNvSpPr>
            <p:nvPr/>
          </p:nvSpPr>
          <p:spPr bwMode="ltGray">
            <a:xfrm>
              <a:off x="224" y="1995"/>
              <a:ext cx="157" cy="74"/>
            </a:xfrm>
            <a:custGeom>
              <a:avLst/>
              <a:gdLst>
                <a:gd name="T0" fmla="*/ 149 w 157"/>
                <a:gd name="T1" fmla="*/ 27 h 74"/>
                <a:gd name="T2" fmla="*/ 141 w 157"/>
                <a:gd name="T3" fmla="*/ 25 h 74"/>
                <a:gd name="T4" fmla="*/ 129 w 157"/>
                <a:gd name="T5" fmla="*/ 25 h 74"/>
                <a:gd name="T6" fmla="*/ 120 w 157"/>
                <a:gd name="T7" fmla="*/ 27 h 74"/>
                <a:gd name="T8" fmla="*/ 114 w 157"/>
                <a:gd name="T9" fmla="*/ 36 h 74"/>
                <a:gd name="T10" fmla="*/ 105 w 157"/>
                <a:gd name="T11" fmla="*/ 48 h 74"/>
                <a:gd name="T12" fmla="*/ 99 w 157"/>
                <a:gd name="T13" fmla="*/ 61 h 74"/>
                <a:gd name="T14" fmla="*/ 84 w 157"/>
                <a:gd name="T15" fmla="*/ 70 h 74"/>
                <a:gd name="T16" fmla="*/ 72 w 157"/>
                <a:gd name="T17" fmla="*/ 73 h 74"/>
                <a:gd name="T18" fmla="*/ 60 w 157"/>
                <a:gd name="T19" fmla="*/ 70 h 74"/>
                <a:gd name="T20" fmla="*/ 51 w 157"/>
                <a:gd name="T21" fmla="*/ 64 h 74"/>
                <a:gd name="T22" fmla="*/ 39 w 157"/>
                <a:gd name="T23" fmla="*/ 58 h 74"/>
                <a:gd name="T24" fmla="*/ 27 w 157"/>
                <a:gd name="T25" fmla="*/ 51 h 74"/>
                <a:gd name="T26" fmla="*/ 15 w 157"/>
                <a:gd name="T27" fmla="*/ 51 h 74"/>
                <a:gd name="T28" fmla="*/ 7 w 157"/>
                <a:gd name="T29" fmla="*/ 58 h 74"/>
                <a:gd name="T30" fmla="*/ 3 w 157"/>
                <a:gd name="T31" fmla="*/ 51 h 74"/>
                <a:gd name="T32" fmla="*/ 9 w 157"/>
                <a:gd name="T33" fmla="*/ 48 h 74"/>
                <a:gd name="T34" fmla="*/ 21 w 157"/>
                <a:gd name="T35" fmla="*/ 46 h 74"/>
                <a:gd name="T36" fmla="*/ 30 w 157"/>
                <a:gd name="T37" fmla="*/ 46 h 74"/>
                <a:gd name="T38" fmla="*/ 42 w 157"/>
                <a:gd name="T39" fmla="*/ 51 h 74"/>
                <a:gd name="T40" fmla="*/ 54 w 157"/>
                <a:gd name="T41" fmla="*/ 58 h 74"/>
                <a:gd name="T42" fmla="*/ 66 w 157"/>
                <a:gd name="T43" fmla="*/ 61 h 74"/>
                <a:gd name="T44" fmla="*/ 78 w 157"/>
                <a:gd name="T45" fmla="*/ 61 h 74"/>
                <a:gd name="T46" fmla="*/ 87 w 157"/>
                <a:gd name="T47" fmla="*/ 58 h 74"/>
                <a:gd name="T48" fmla="*/ 96 w 157"/>
                <a:gd name="T49" fmla="*/ 51 h 74"/>
                <a:gd name="T50" fmla="*/ 105 w 157"/>
                <a:gd name="T51" fmla="*/ 40 h 74"/>
                <a:gd name="T52" fmla="*/ 114 w 157"/>
                <a:gd name="T53" fmla="*/ 21 h 74"/>
                <a:gd name="T54" fmla="*/ 120 w 157"/>
                <a:gd name="T55" fmla="*/ 6 h 74"/>
                <a:gd name="T56" fmla="*/ 129 w 157"/>
                <a:gd name="T57" fmla="*/ 0 h 74"/>
                <a:gd name="T58" fmla="*/ 135 w 157"/>
                <a:gd name="T59" fmla="*/ 0 h 74"/>
                <a:gd name="T60" fmla="*/ 144 w 157"/>
                <a:gd name="T61" fmla="*/ 3 h 74"/>
                <a:gd name="T62" fmla="*/ 156 w 157"/>
                <a:gd name="T63" fmla="*/ 3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7" h="74">
                  <a:moveTo>
                    <a:pt x="156" y="30"/>
                  </a:moveTo>
                  <a:lnTo>
                    <a:pt x="149" y="27"/>
                  </a:lnTo>
                  <a:lnTo>
                    <a:pt x="144" y="25"/>
                  </a:lnTo>
                  <a:lnTo>
                    <a:pt x="141" y="25"/>
                  </a:lnTo>
                  <a:lnTo>
                    <a:pt x="135" y="25"/>
                  </a:lnTo>
                  <a:lnTo>
                    <a:pt x="129" y="25"/>
                  </a:lnTo>
                  <a:lnTo>
                    <a:pt x="122" y="27"/>
                  </a:lnTo>
                  <a:lnTo>
                    <a:pt x="120" y="27"/>
                  </a:lnTo>
                  <a:lnTo>
                    <a:pt x="117" y="30"/>
                  </a:lnTo>
                  <a:lnTo>
                    <a:pt x="114" y="36"/>
                  </a:lnTo>
                  <a:lnTo>
                    <a:pt x="107" y="43"/>
                  </a:lnTo>
                  <a:lnTo>
                    <a:pt x="105" y="48"/>
                  </a:lnTo>
                  <a:lnTo>
                    <a:pt x="102" y="55"/>
                  </a:lnTo>
                  <a:lnTo>
                    <a:pt x="99" y="61"/>
                  </a:lnTo>
                  <a:lnTo>
                    <a:pt x="92" y="66"/>
                  </a:lnTo>
                  <a:lnTo>
                    <a:pt x="84" y="70"/>
                  </a:lnTo>
                  <a:lnTo>
                    <a:pt x="78" y="73"/>
                  </a:lnTo>
                  <a:lnTo>
                    <a:pt x="72" y="73"/>
                  </a:lnTo>
                  <a:lnTo>
                    <a:pt x="66" y="73"/>
                  </a:lnTo>
                  <a:lnTo>
                    <a:pt x="60" y="70"/>
                  </a:lnTo>
                  <a:lnTo>
                    <a:pt x="54" y="66"/>
                  </a:lnTo>
                  <a:lnTo>
                    <a:pt x="51" y="64"/>
                  </a:lnTo>
                  <a:lnTo>
                    <a:pt x="45" y="61"/>
                  </a:lnTo>
                  <a:lnTo>
                    <a:pt x="39" y="58"/>
                  </a:lnTo>
                  <a:lnTo>
                    <a:pt x="33" y="55"/>
                  </a:lnTo>
                  <a:lnTo>
                    <a:pt x="27" y="51"/>
                  </a:lnTo>
                  <a:lnTo>
                    <a:pt x="21" y="51"/>
                  </a:lnTo>
                  <a:lnTo>
                    <a:pt x="15" y="51"/>
                  </a:lnTo>
                  <a:lnTo>
                    <a:pt x="9" y="55"/>
                  </a:lnTo>
                  <a:lnTo>
                    <a:pt x="7" y="58"/>
                  </a:lnTo>
                  <a:lnTo>
                    <a:pt x="0" y="58"/>
                  </a:lnTo>
                  <a:lnTo>
                    <a:pt x="3" y="51"/>
                  </a:lnTo>
                  <a:lnTo>
                    <a:pt x="7" y="48"/>
                  </a:lnTo>
                  <a:lnTo>
                    <a:pt x="9" y="48"/>
                  </a:lnTo>
                  <a:lnTo>
                    <a:pt x="15" y="46"/>
                  </a:lnTo>
                  <a:lnTo>
                    <a:pt x="21" y="46"/>
                  </a:lnTo>
                  <a:lnTo>
                    <a:pt x="24" y="46"/>
                  </a:lnTo>
                  <a:lnTo>
                    <a:pt x="30" y="46"/>
                  </a:lnTo>
                  <a:lnTo>
                    <a:pt x="33" y="48"/>
                  </a:lnTo>
                  <a:lnTo>
                    <a:pt x="42" y="51"/>
                  </a:lnTo>
                  <a:lnTo>
                    <a:pt x="51" y="58"/>
                  </a:lnTo>
                  <a:lnTo>
                    <a:pt x="54" y="58"/>
                  </a:lnTo>
                  <a:lnTo>
                    <a:pt x="57" y="61"/>
                  </a:lnTo>
                  <a:lnTo>
                    <a:pt x="66" y="61"/>
                  </a:lnTo>
                  <a:lnTo>
                    <a:pt x="72" y="61"/>
                  </a:lnTo>
                  <a:lnTo>
                    <a:pt x="78" y="61"/>
                  </a:lnTo>
                  <a:lnTo>
                    <a:pt x="84" y="58"/>
                  </a:lnTo>
                  <a:lnTo>
                    <a:pt x="87" y="58"/>
                  </a:lnTo>
                  <a:lnTo>
                    <a:pt x="92" y="55"/>
                  </a:lnTo>
                  <a:lnTo>
                    <a:pt x="96" y="51"/>
                  </a:lnTo>
                  <a:lnTo>
                    <a:pt x="99" y="48"/>
                  </a:lnTo>
                  <a:lnTo>
                    <a:pt x="105" y="40"/>
                  </a:lnTo>
                  <a:lnTo>
                    <a:pt x="107" y="30"/>
                  </a:lnTo>
                  <a:lnTo>
                    <a:pt x="114" y="21"/>
                  </a:lnTo>
                  <a:lnTo>
                    <a:pt x="117" y="12"/>
                  </a:lnTo>
                  <a:lnTo>
                    <a:pt x="120" y="6"/>
                  </a:lnTo>
                  <a:lnTo>
                    <a:pt x="126" y="3"/>
                  </a:lnTo>
                  <a:lnTo>
                    <a:pt x="129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41" y="0"/>
                  </a:lnTo>
                  <a:lnTo>
                    <a:pt x="144" y="3"/>
                  </a:lnTo>
                  <a:lnTo>
                    <a:pt x="149" y="6"/>
                  </a:lnTo>
                  <a:lnTo>
                    <a:pt x="156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8" name="Forma libre 30"/>
            <p:cNvSpPr>
              <a:spLocks/>
            </p:cNvSpPr>
            <p:nvPr/>
          </p:nvSpPr>
          <p:spPr bwMode="ltGray">
            <a:xfrm>
              <a:off x="3594" y="91"/>
              <a:ext cx="158" cy="75"/>
            </a:xfrm>
            <a:custGeom>
              <a:avLst/>
              <a:gdLst>
                <a:gd name="T0" fmla="*/ 4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7 w 158"/>
                <a:gd name="T7" fmla="*/ 30 h 75"/>
                <a:gd name="T8" fmla="*/ 42 w 158"/>
                <a:gd name="T9" fmla="*/ 36 h 75"/>
                <a:gd name="T10" fmla="*/ 49 w 158"/>
                <a:gd name="T11" fmla="*/ 48 h 75"/>
                <a:gd name="T12" fmla="*/ 57 w 158"/>
                <a:gd name="T13" fmla="*/ 63 h 75"/>
                <a:gd name="T14" fmla="*/ 70 w 158"/>
                <a:gd name="T15" fmla="*/ 71 h 75"/>
                <a:gd name="T16" fmla="*/ 85 w 158"/>
                <a:gd name="T17" fmla="*/ 74 h 75"/>
                <a:gd name="T18" fmla="*/ 97 w 158"/>
                <a:gd name="T19" fmla="*/ 71 h 75"/>
                <a:gd name="T20" fmla="*/ 105 w 158"/>
                <a:gd name="T21" fmla="*/ 63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0 w 158"/>
                <a:gd name="T29" fmla="*/ 56 h 75"/>
                <a:gd name="T30" fmla="*/ 154 w 158"/>
                <a:gd name="T31" fmla="*/ 54 h 75"/>
                <a:gd name="T32" fmla="*/ 145 w 158"/>
                <a:gd name="T33" fmla="*/ 48 h 75"/>
                <a:gd name="T34" fmla="*/ 135 w 158"/>
                <a:gd name="T35" fmla="*/ 48 h 75"/>
                <a:gd name="T36" fmla="*/ 127 w 158"/>
                <a:gd name="T37" fmla="*/ 48 h 75"/>
                <a:gd name="T38" fmla="*/ 115 w 158"/>
                <a:gd name="T39" fmla="*/ 54 h 75"/>
                <a:gd name="T40" fmla="*/ 102 w 158"/>
                <a:gd name="T41" fmla="*/ 59 h 75"/>
                <a:gd name="T42" fmla="*/ 87 w 158"/>
                <a:gd name="T43" fmla="*/ 59 h 75"/>
                <a:gd name="T44" fmla="*/ 79 w 158"/>
                <a:gd name="T45" fmla="*/ 59 h 75"/>
                <a:gd name="T46" fmla="*/ 70 w 158"/>
                <a:gd name="T47" fmla="*/ 56 h 75"/>
                <a:gd name="T48" fmla="*/ 60 w 158"/>
                <a:gd name="T49" fmla="*/ 54 h 75"/>
                <a:gd name="T50" fmla="*/ 52 w 158"/>
                <a:gd name="T51" fmla="*/ 42 h 75"/>
                <a:gd name="T52" fmla="*/ 42 w 158"/>
                <a:gd name="T53" fmla="*/ 24 h 75"/>
                <a:gd name="T54" fmla="*/ 34 w 158"/>
                <a:gd name="T55" fmla="*/ 9 h 75"/>
                <a:gd name="T56" fmla="*/ 27 w 158"/>
                <a:gd name="T57" fmla="*/ 4 h 75"/>
                <a:gd name="T58" fmla="*/ 19 w 158"/>
                <a:gd name="T59" fmla="*/ 0 h 75"/>
                <a:gd name="T60" fmla="*/ 9 w 158"/>
                <a:gd name="T61" fmla="*/ 6 h 75"/>
                <a:gd name="T62" fmla="*/ 0 w 158"/>
                <a:gd name="T63" fmla="*/ 3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3"/>
                  </a:moveTo>
                  <a:lnTo>
                    <a:pt x="4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2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7" y="30"/>
                  </a:lnTo>
                  <a:lnTo>
                    <a:pt x="37" y="33"/>
                  </a:lnTo>
                  <a:lnTo>
                    <a:pt x="42" y="36"/>
                  </a:lnTo>
                  <a:lnTo>
                    <a:pt x="45" y="42"/>
                  </a:lnTo>
                  <a:lnTo>
                    <a:pt x="49" y="48"/>
                  </a:lnTo>
                  <a:lnTo>
                    <a:pt x="52" y="54"/>
                  </a:lnTo>
                  <a:lnTo>
                    <a:pt x="57" y="63"/>
                  </a:lnTo>
                  <a:lnTo>
                    <a:pt x="64" y="66"/>
                  </a:lnTo>
                  <a:lnTo>
                    <a:pt x="70" y="71"/>
                  </a:lnTo>
                  <a:lnTo>
                    <a:pt x="75" y="74"/>
                  </a:lnTo>
                  <a:lnTo>
                    <a:pt x="85" y="74"/>
                  </a:lnTo>
                  <a:lnTo>
                    <a:pt x="90" y="74"/>
                  </a:lnTo>
                  <a:lnTo>
                    <a:pt x="97" y="71"/>
                  </a:lnTo>
                  <a:lnTo>
                    <a:pt x="102" y="68"/>
                  </a:lnTo>
                  <a:lnTo>
                    <a:pt x="105" y="63"/>
                  </a:lnTo>
                  <a:lnTo>
                    <a:pt x="112" y="59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3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0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0" y="51"/>
                  </a:lnTo>
                  <a:lnTo>
                    <a:pt x="145" y="48"/>
                  </a:lnTo>
                  <a:lnTo>
                    <a:pt x="142" y="48"/>
                  </a:lnTo>
                  <a:lnTo>
                    <a:pt x="135" y="48"/>
                  </a:lnTo>
                  <a:lnTo>
                    <a:pt x="133" y="48"/>
                  </a:lnTo>
                  <a:lnTo>
                    <a:pt x="127" y="48"/>
                  </a:lnTo>
                  <a:lnTo>
                    <a:pt x="124" y="51"/>
                  </a:lnTo>
                  <a:lnTo>
                    <a:pt x="115" y="54"/>
                  </a:lnTo>
                  <a:lnTo>
                    <a:pt x="105" y="59"/>
                  </a:lnTo>
                  <a:lnTo>
                    <a:pt x="102" y="59"/>
                  </a:lnTo>
                  <a:lnTo>
                    <a:pt x="97" y="59"/>
                  </a:lnTo>
                  <a:lnTo>
                    <a:pt x="87" y="59"/>
                  </a:lnTo>
                  <a:lnTo>
                    <a:pt x="82" y="63"/>
                  </a:lnTo>
                  <a:lnTo>
                    <a:pt x="79" y="59"/>
                  </a:lnTo>
                  <a:lnTo>
                    <a:pt x="72" y="59"/>
                  </a:lnTo>
                  <a:lnTo>
                    <a:pt x="70" y="56"/>
                  </a:lnTo>
                  <a:lnTo>
                    <a:pt x="64" y="56"/>
                  </a:lnTo>
                  <a:lnTo>
                    <a:pt x="60" y="54"/>
                  </a:lnTo>
                  <a:lnTo>
                    <a:pt x="57" y="48"/>
                  </a:lnTo>
                  <a:lnTo>
                    <a:pt x="52" y="42"/>
                  </a:lnTo>
                  <a:lnTo>
                    <a:pt x="45" y="33"/>
                  </a:lnTo>
                  <a:lnTo>
                    <a:pt x="42" y="24"/>
                  </a:lnTo>
                  <a:lnTo>
                    <a:pt x="37" y="12"/>
                  </a:lnTo>
                  <a:lnTo>
                    <a:pt x="34" y="9"/>
                  </a:lnTo>
                  <a:lnTo>
                    <a:pt x="30" y="4"/>
                  </a:lnTo>
                  <a:lnTo>
                    <a:pt x="27" y="4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5" y="4"/>
                  </a:lnTo>
                  <a:lnTo>
                    <a:pt x="9" y="6"/>
                  </a:lnTo>
                  <a:lnTo>
                    <a:pt x="7" y="9"/>
                  </a:lnTo>
                  <a:lnTo>
                    <a:pt x="0" y="3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79" name="Forma libre 31"/>
            <p:cNvSpPr>
              <a:spLocks/>
            </p:cNvSpPr>
            <p:nvPr/>
          </p:nvSpPr>
          <p:spPr bwMode="ltGray">
            <a:xfrm>
              <a:off x="148" y="3372"/>
              <a:ext cx="160" cy="73"/>
            </a:xfrm>
            <a:custGeom>
              <a:avLst/>
              <a:gdLst>
                <a:gd name="T0" fmla="*/ 7 w 160"/>
                <a:gd name="T1" fmla="*/ 27 h 73"/>
                <a:gd name="T2" fmla="*/ 15 w 160"/>
                <a:gd name="T3" fmla="*/ 24 h 73"/>
                <a:gd name="T4" fmla="*/ 28 w 160"/>
                <a:gd name="T5" fmla="*/ 24 h 73"/>
                <a:gd name="T6" fmla="*/ 37 w 160"/>
                <a:gd name="T7" fmla="*/ 30 h 73"/>
                <a:gd name="T8" fmla="*/ 43 w 160"/>
                <a:gd name="T9" fmla="*/ 36 h 73"/>
                <a:gd name="T10" fmla="*/ 50 w 160"/>
                <a:gd name="T11" fmla="*/ 49 h 73"/>
                <a:gd name="T12" fmla="*/ 58 w 160"/>
                <a:gd name="T13" fmla="*/ 60 h 73"/>
                <a:gd name="T14" fmla="*/ 70 w 160"/>
                <a:gd name="T15" fmla="*/ 69 h 73"/>
                <a:gd name="T16" fmla="*/ 86 w 160"/>
                <a:gd name="T17" fmla="*/ 72 h 73"/>
                <a:gd name="T18" fmla="*/ 98 w 160"/>
                <a:gd name="T19" fmla="*/ 72 h 73"/>
                <a:gd name="T20" fmla="*/ 107 w 160"/>
                <a:gd name="T21" fmla="*/ 64 h 73"/>
                <a:gd name="T22" fmla="*/ 119 w 160"/>
                <a:gd name="T23" fmla="*/ 57 h 73"/>
                <a:gd name="T24" fmla="*/ 131 w 160"/>
                <a:gd name="T25" fmla="*/ 54 h 73"/>
                <a:gd name="T26" fmla="*/ 144 w 160"/>
                <a:gd name="T27" fmla="*/ 54 h 73"/>
                <a:gd name="T28" fmla="*/ 152 w 160"/>
                <a:gd name="T29" fmla="*/ 57 h 73"/>
                <a:gd name="T30" fmla="*/ 156 w 160"/>
                <a:gd name="T31" fmla="*/ 54 h 73"/>
                <a:gd name="T32" fmla="*/ 147 w 160"/>
                <a:gd name="T33" fmla="*/ 49 h 73"/>
                <a:gd name="T34" fmla="*/ 137 w 160"/>
                <a:gd name="T35" fmla="*/ 45 h 73"/>
                <a:gd name="T36" fmla="*/ 129 w 160"/>
                <a:gd name="T37" fmla="*/ 49 h 73"/>
                <a:gd name="T38" fmla="*/ 116 w 160"/>
                <a:gd name="T39" fmla="*/ 54 h 73"/>
                <a:gd name="T40" fmla="*/ 104 w 160"/>
                <a:gd name="T41" fmla="*/ 60 h 73"/>
                <a:gd name="T42" fmla="*/ 89 w 160"/>
                <a:gd name="T43" fmla="*/ 60 h 73"/>
                <a:gd name="T44" fmla="*/ 80 w 160"/>
                <a:gd name="T45" fmla="*/ 60 h 73"/>
                <a:gd name="T46" fmla="*/ 70 w 160"/>
                <a:gd name="T47" fmla="*/ 57 h 73"/>
                <a:gd name="T48" fmla="*/ 61 w 160"/>
                <a:gd name="T49" fmla="*/ 51 h 73"/>
                <a:gd name="T50" fmla="*/ 52 w 160"/>
                <a:gd name="T51" fmla="*/ 39 h 73"/>
                <a:gd name="T52" fmla="*/ 43 w 160"/>
                <a:gd name="T53" fmla="*/ 24 h 73"/>
                <a:gd name="T54" fmla="*/ 34 w 160"/>
                <a:gd name="T55" fmla="*/ 7 h 73"/>
                <a:gd name="T56" fmla="*/ 28 w 160"/>
                <a:gd name="T57" fmla="*/ 0 h 73"/>
                <a:gd name="T58" fmla="*/ 22 w 160"/>
                <a:gd name="T59" fmla="*/ 0 h 73"/>
                <a:gd name="T60" fmla="*/ 10 w 160"/>
                <a:gd name="T61" fmla="*/ 4 h 73"/>
                <a:gd name="T62" fmla="*/ 0 w 160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8" y="24"/>
                  </a:lnTo>
                  <a:lnTo>
                    <a:pt x="30" y="27"/>
                  </a:lnTo>
                  <a:lnTo>
                    <a:pt x="37" y="30"/>
                  </a:lnTo>
                  <a:lnTo>
                    <a:pt x="40" y="30"/>
                  </a:lnTo>
                  <a:lnTo>
                    <a:pt x="43" y="36"/>
                  </a:lnTo>
                  <a:lnTo>
                    <a:pt x="46" y="42"/>
                  </a:lnTo>
                  <a:lnTo>
                    <a:pt x="50" y="49"/>
                  </a:lnTo>
                  <a:lnTo>
                    <a:pt x="55" y="54"/>
                  </a:lnTo>
                  <a:lnTo>
                    <a:pt x="58" y="60"/>
                  </a:lnTo>
                  <a:lnTo>
                    <a:pt x="65" y="66"/>
                  </a:lnTo>
                  <a:lnTo>
                    <a:pt x="70" y="69"/>
                  </a:lnTo>
                  <a:lnTo>
                    <a:pt x="80" y="72"/>
                  </a:lnTo>
                  <a:lnTo>
                    <a:pt x="86" y="72"/>
                  </a:lnTo>
                  <a:lnTo>
                    <a:pt x="91" y="72"/>
                  </a:lnTo>
                  <a:lnTo>
                    <a:pt x="98" y="72"/>
                  </a:lnTo>
                  <a:lnTo>
                    <a:pt x="104" y="66"/>
                  </a:lnTo>
                  <a:lnTo>
                    <a:pt x="107" y="64"/>
                  </a:lnTo>
                  <a:lnTo>
                    <a:pt x="113" y="60"/>
                  </a:lnTo>
                  <a:lnTo>
                    <a:pt x="119" y="57"/>
                  </a:lnTo>
                  <a:lnTo>
                    <a:pt x="126" y="54"/>
                  </a:lnTo>
                  <a:lnTo>
                    <a:pt x="131" y="54"/>
                  </a:lnTo>
                  <a:lnTo>
                    <a:pt x="137" y="54"/>
                  </a:lnTo>
                  <a:lnTo>
                    <a:pt x="144" y="54"/>
                  </a:lnTo>
                  <a:lnTo>
                    <a:pt x="149" y="54"/>
                  </a:lnTo>
                  <a:lnTo>
                    <a:pt x="152" y="57"/>
                  </a:lnTo>
                  <a:lnTo>
                    <a:pt x="159" y="60"/>
                  </a:lnTo>
                  <a:lnTo>
                    <a:pt x="156" y="54"/>
                  </a:lnTo>
                  <a:lnTo>
                    <a:pt x="152" y="51"/>
                  </a:lnTo>
                  <a:lnTo>
                    <a:pt x="147" y="49"/>
                  </a:lnTo>
                  <a:lnTo>
                    <a:pt x="144" y="45"/>
                  </a:lnTo>
                  <a:lnTo>
                    <a:pt x="137" y="45"/>
                  </a:lnTo>
                  <a:lnTo>
                    <a:pt x="134" y="45"/>
                  </a:lnTo>
                  <a:lnTo>
                    <a:pt x="129" y="49"/>
                  </a:lnTo>
                  <a:lnTo>
                    <a:pt x="126" y="49"/>
                  </a:lnTo>
                  <a:lnTo>
                    <a:pt x="116" y="54"/>
                  </a:lnTo>
                  <a:lnTo>
                    <a:pt x="107" y="57"/>
                  </a:lnTo>
                  <a:lnTo>
                    <a:pt x="104" y="60"/>
                  </a:lnTo>
                  <a:lnTo>
                    <a:pt x="98" y="60"/>
                  </a:lnTo>
                  <a:lnTo>
                    <a:pt x="89" y="60"/>
                  </a:lnTo>
                  <a:lnTo>
                    <a:pt x="83" y="60"/>
                  </a:lnTo>
                  <a:lnTo>
                    <a:pt x="80" y="60"/>
                  </a:lnTo>
                  <a:lnTo>
                    <a:pt x="73" y="60"/>
                  </a:lnTo>
                  <a:lnTo>
                    <a:pt x="70" y="57"/>
                  </a:lnTo>
                  <a:lnTo>
                    <a:pt x="65" y="54"/>
                  </a:lnTo>
                  <a:lnTo>
                    <a:pt x="61" y="51"/>
                  </a:lnTo>
                  <a:lnTo>
                    <a:pt x="58" y="49"/>
                  </a:lnTo>
                  <a:lnTo>
                    <a:pt x="52" y="39"/>
                  </a:lnTo>
                  <a:lnTo>
                    <a:pt x="46" y="34"/>
                  </a:lnTo>
                  <a:lnTo>
                    <a:pt x="43" y="24"/>
                  </a:lnTo>
                  <a:lnTo>
                    <a:pt x="37" y="12"/>
                  </a:lnTo>
                  <a:lnTo>
                    <a:pt x="34" y="7"/>
                  </a:lnTo>
                  <a:lnTo>
                    <a:pt x="30" y="4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0" y="4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0" name="Forma libre 32"/>
            <p:cNvSpPr>
              <a:spLocks/>
            </p:cNvSpPr>
            <p:nvPr/>
          </p:nvSpPr>
          <p:spPr bwMode="ltGray">
            <a:xfrm>
              <a:off x="4006" y="3905"/>
              <a:ext cx="158" cy="75"/>
            </a:xfrm>
            <a:custGeom>
              <a:avLst/>
              <a:gdLst>
                <a:gd name="T0" fmla="*/ 6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6 w 158"/>
                <a:gd name="T7" fmla="*/ 30 h 75"/>
                <a:gd name="T8" fmla="*/ 43 w 158"/>
                <a:gd name="T9" fmla="*/ 35 h 75"/>
                <a:gd name="T10" fmla="*/ 48 w 158"/>
                <a:gd name="T11" fmla="*/ 47 h 75"/>
                <a:gd name="T12" fmla="*/ 58 w 158"/>
                <a:gd name="T13" fmla="*/ 62 h 75"/>
                <a:gd name="T14" fmla="*/ 69 w 158"/>
                <a:gd name="T15" fmla="*/ 71 h 75"/>
                <a:gd name="T16" fmla="*/ 84 w 158"/>
                <a:gd name="T17" fmla="*/ 74 h 75"/>
                <a:gd name="T18" fmla="*/ 96 w 158"/>
                <a:gd name="T19" fmla="*/ 71 h 75"/>
                <a:gd name="T20" fmla="*/ 106 w 158"/>
                <a:gd name="T21" fmla="*/ 62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1 w 158"/>
                <a:gd name="T29" fmla="*/ 56 h 75"/>
                <a:gd name="T30" fmla="*/ 154 w 158"/>
                <a:gd name="T31" fmla="*/ 54 h 75"/>
                <a:gd name="T32" fmla="*/ 145 w 158"/>
                <a:gd name="T33" fmla="*/ 47 h 75"/>
                <a:gd name="T34" fmla="*/ 136 w 158"/>
                <a:gd name="T35" fmla="*/ 47 h 75"/>
                <a:gd name="T36" fmla="*/ 127 w 158"/>
                <a:gd name="T37" fmla="*/ 47 h 75"/>
                <a:gd name="T38" fmla="*/ 114 w 158"/>
                <a:gd name="T39" fmla="*/ 54 h 75"/>
                <a:gd name="T40" fmla="*/ 103 w 158"/>
                <a:gd name="T41" fmla="*/ 59 h 75"/>
                <a:gd name="T42" fmla="*/ 91 w 158"/>
                <a:gd name="T43" fmla="*/ 62 h 75"/>
                <a:gd name="T44" fmla="*/ 79 w 158"/>
                <a:gd name="T45" fmla="*/ 62 h 75"/>
                <a:gd name="T46" fmla="*/ 69 w 158"/>
                <a:gd name="T47" fmla="*/ 56 h 75"/>
                <a:gd name="T48" fmla="*/ 61 w 158"/>
                <a:gd name="T49" fmla="*/ 54 h 75"/>
                <a:gd name="T50" fmla="*/ 51 w 158"/>
                <a:gd name="T51" fmla="*/ 42 h 75"/>
                <a:gd name="T52" fmla="*/ 43 w 158"/>
                <a:gd name="T53" fmla="*/ 24 h 75"/>
                <a:gd name="T54" fmla="*/ 36 w 158"/>
                <a:gd name="T55" fmla="*/ 9 h 75"/>
                <a:gd name="T56" fmla="*/ 27 w 158"/>
                <a:gd name="T57" fmla="*/ 3 h 75"/>
                <a:gd name="T58" fmla="*/ 18 w 158"/>
                <a:gd name="T59" fmla="*/ 0 h 75"/>
                <a:gd name="T60" fmla="*/ 9 w 158"/>
                <a:gd name="T61" fmla="*/ 3 h 75"/>
                <a:gd name="T62" fmla="*/ 0 w 158"/>
                <a:gd name="T63" fmla="*/ 3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2"/>
                  </a:moveTo>
                  <a:lnTo>
                    <a:pt x="6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1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6" y="30"/>
                  </a:lnTo>
                  <a:lnTo>
                    <a:pt x="39" y="32"/>
                  </a:lnTo>
                  <a:lnTo>
                    <a:pt x="43" y="35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54" y="54"/>
                  </a:lnTo>
                  <a:lnTo>
                    <a:pt x="58" y="62"/>
                  </a:lnTo>
                  <a:lnTo>
                    <a:pt x="63" y="65"/>
                  </a:lnTo>
                  <a:lnTo>
                    <a:pt x="69" y="71"/>
                  </a:lnTo>
                  <a:lnTo>
                    <a:pt x="76" y="74"/>
                  </a:lnTo>
                  <a:lnTo>
                    <a:pt x="84" y="74"/>
                  </a:lnTo>
                  <a:lnTo>
                    <a:pt x="91" y="74"/>
                  </a:lnTo>
                  <a:lnTo>
                    <a:pt x="96" y="71"/>
                  </a:lnTo>
                  <a:lnTo>
                    <a:pt x="103" y="68"/>
                  </a:lnTo>
                  <a:lnTo>
                    <a:pt x="106" y="62"/>
                  </a:lnTo>
                  <a:lnTo>
                    <a:pt x="112" y="62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6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1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1" y="50"/>
                  </a:lnTo>
                  <a:lnTo>
                    <a:pt x="145" y="47"/>
                  </a:lnTo>
                  <a:lnTo>
                    <a:pt x="142" y="47"/>
                  </a:lnTo>
                  <a:lnTo>
                    <a:pt x="136" y="47"/>
                  </a:lnTo>
                  <a:lnTo>
                    <a:pt x="133" y="47"/>
                  </a:lnTo>
                  <a:lnTo>
                    <a:pt x="127" y="47"/>
                  </a:lnTo>
                  <a:lnTo>
                    <a:pt x="124" y="47"/>
                  </a:lnTo>
                  <a:lnTo>
                    <a:pt x="114" y="54"/>
                  </a:lnTo>
                  <a:lnTo>
                    <a:pt x="106" y="59"/>
                  </a:lnTo>
                  <a:lnTo>
                    <a:pt x="103" y="59"/>
                  </a:lnTo>
                  <a:lnTo>
                    <a:pt x="96" y="59"/>
                  </a:lnTo>
                  <a:lnTo>
                    <a:pt x="91" y="62"/>
                  </a:lnTo>
                  <a:lnTo>
                    <a:pt x="81" y="62"/>
                  </a:lnTo>
                  <a:lnTo>
                    <a:pt x="79" y="62"/>
                  </a:lnTo>
                  <a:lnTo>
                    <a:pt x="73" y="59"/>
                  </a:lnTo>
                  <a:lnTo>
                    <a:pt x="69" y="56"/>
                  </a:lnTo>
                  <a:lnTo>
                    <a:pt x="63" y="56"/>
                  </a:lnTo>
                  <a:lnTo>
                    <a:pt x="61" y="54"/>
                  </a:lnTo>
                  <a:lnTo>
                    <a:pt x="58" y="47"/>
                  </a:lnTo>
                  <a:lnTo>
                    <a:pt x="51" y="42"/>
                  </a:lnTo>
                  <a:lnTo>
                    <a:pt x="45" y="32"/>
                  </a:lnTo>
                  <a:lnTo>
                    <a:pt x="43" y="24"/>
                  </a:lnTo>
                  <a:lnTo>
                    <a:pt x="36" y="12"/>
                  </a:lnTo>
                  <a:lnTo>
                    <a:pt x="36" y="9"/>
                  </a:lnTo>
                  <a:lnTo>
                    <a:pt x="30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9" y="3"/>
                  </a:lnTo>
                  <a:lnTo>
                    <a:pt x="6" y="9"/>
                  </a:lnTo>
                  <a:lnTo>
                    <a:pt x="0" y="3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1" name="Forma libre 33"/>
            <p:cNvSpPr>
              <a:spLocks/>
            </p:cNvSpPr>
            <p:nvPr/>
          </p:nvSpPr>
          <p:spPr bwMode="ltGray">
            <a:xfrm>
              <a:off x="954" y="220"/>
              <a:ext cx="158" cy="73"/>
            </a:xfrm>
            <a:custGeom>
              <a:avLst/>
              <a:gdLst>
                <a:gd name="T0" fmla="*/ 7 w 158"/>
                <a:gd name="T1" fmla="*/ 27 h 73"/>
                <a:gd name="T2" fmla="*/ 15 w 158"/>
                <a:gd name="T3" fmla="*/ 24 h 73"/>
                <a:gd name="T4" fmla="*/ 27 w 158"/>
                <a:gd name="T5" fmla="*/ 27 h 73"/>
                <a:gd name="T6" fmla="*/ 37 w 158"/>
                <a:gd name="T7" fmla="*/ 30 h 73"/>
                <a:gd name="T8" fmla="*/ 42 w 158"/>
                <a:gd name="T9" fmla="*/ 36 h 73"/>
                <a:gd name="T10" fmla="*/ 48 w 158"/>
                <a:gd name="T11" fmla="*/ 48 h 73"/>
                <a:gd name="T12" fmla="*/ 60 w 158"/>
                <a:gd name="T13" fmla="*/ 63 h 73"/>
                <a:gd name="T14" fmla="*/ 72 w 158"/>
                <a:gd name="T15" fmla="*/ 69 h 73"/>
                <a:gd name="T16" fmla="*/ 85 w 158"/>
                <a:gd name="T17" fmla="*/ 72 h 73"/>
                <a:gd name="T18" fmla="*/ 97 w 158"/>
                <a:gd name="T19" fmla="*/ 72 h 73"/>
                <a:gd name="T20" fmla="*/ 105 w 158"/>
                <a:gd name="T21" fmla="*/ 63 h 73"/>
                <a:gd name="T22" fmla="*/ 118 w 158"/>
                <a:gd name="T23" fmla="*/ 57 h 73"/>
                <a:gd name="T24" fmla="*/ 130 w 158"/>
                <a:gd name="T25" fmla="*/ 54 h 73"/>
                <a:gd name="T26" fmla="*/ 142 w 158"/>
                <a:gd name="T27" fmla="*/ 54 h 73"/>
                <a:gd name="T28" fmla="*/ 150 w 158"/>
                <a:gd name="T29" fmla="*/ 57 h 73"/>
                <a:gd name="T30" fmla="*/ 153 w 158"/>
                <a:gd name="T31" fmla="*/ 54 h 73"/>
                <a:gd name="T32" fmla="*/ 148 w 158"/>
                <a:gd name="T33" fmla="*/ 48 h 73"/>
                <a:gd name="T34" fmla="*/ 138 w 158"/>
                <a:gd name="T35" fmla="*/ 45 h 73"/>
                <a:gd name="T36" fmla="*/ 127 w 158"/>
                <a:gd name="T37" fmla="*/ 48 h 73"/>
                <a:gd name="T38" fmla="*/ 115 w 158"/>
                <a:gd name="T39" fmla="*/ 54 h 73"/>
                <a:gd name="T40" fmla="*/ 102 w 158"/>
                <a:gd name="T41" fmla="*/ 60 h 73"/>
                <a:gd name="T42" fmla="*/ 90 w 158"/>
                <a:gd name="T43" fmla="*/ 60 h 73"/>
                <a:gd name="T44" fmla="*/ 78 w 158"/>
                <a:gd name="T45" fmla="*/ 60 h 73"/>
                <a:gd name="T46" fmla="*/ 70 w 158"/>
                <a:gd name="T47" fmla="*/ 57 h 73"/>
                <a:gd name="T48" fmla="*/ 60 w 158"/>
                <a:gd name="T49" fmla="*/ 51 h 73"/>
                <a:gd name="T50" fmla="*/ 52 w 158"/>
                <a:gd name="T51" fmla="*/ 39 h 73"/>
                <a:gd name="T52" fmla="*/ 42 w 158"/>
                <a:gd name="T53" fmla="*/ 24 h 73"/>
                <a:gd name="T54" fmla="*/ 37 w 158"/>
                <a:gd name="T55" fmla="*/ 7 h 73"/>
                <a:gd name="T56" fmla="*/ 27 w 158"/>
                <a:gd name="T57" fmla="*/ 0 h 73"/>
                <a:gd name="T58" fmla="*/ 22 w 158"/>
                <a:gd name="T59" fmla="*/ 0 h 73"/>
                <a:gd name="T60" fmla="*/ 12 w 158"/>
                <a:gd name="T61" fmla="*/ 3 h 73"/>
                <a:gd name="T62" fmla="*/ 0 w 158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7" y="27"/>
                  </a:lnTo>
                  <a:lnTo>
                    <a:pt x="33" y="27"/>
                  </a:lnTo>
                  <a:lnTo>
                    <a:pt x="37" y="30"/>
                  </a:lnTo>
                  <a:lnTo>
                    <a:pt x="39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55" y="54"/>
                  </a:lnTo>
                  <a:lnTo>
                    <a:pt x="60" y="63"/>
                  </a:lnTo>
                  <a:lnTo>
                    <a:pt x="67" y="66"/>
                  </a:lnTo>
                  <a:lnTo>
                    <a:pt x="72" y="69"/>
                  </a:lnTo>
                  <a:lnTo>
                    <a:pt x="78" y="72"/>
                  </a:lnTo>
                  <a:lnTo>
                    <a:pt x="85" y="72"/>
                  </a:lnTo>
                  <a:lnTo>
                    <a:pt x="90" y="72"/>
                  </a:lnTo>
                  <a:lnTo>
                    <a:pt x="97" y="72"/>
                  </a:lnTo>
                  <a:lnTo>
                    <a:pt x="102" y="66"/>
                  </a:lnTo>
                  <a:lnTo>
                    <a:pt x="105" y="63"/>
                  </a:lnTo>
                  <a:lnTo>
                    <a:pt x="112" y="60"/>
                  </a:lnTo>
                  <a:lnTo>
                    <a:pt x="118" y="57"/>
                  </a:lnTo>
                  <a:lnTo>
                    <a:pt x="123" y="54"/>
                  </a:lnTo>
                  <a:lnTo>
                    <a:pt x="130" y="54"/>
                  </a:lnTo>
                  <a:lnTo>
                    <a:pt x="135" y="54"/>
                  </a:lnTo>
                  <a:lnTo>
                    <a:pt x="142" y="54"/>
                  </a:lnTo>
                  <a:lnTo>
                    <a:pt x="148" y="54"/>
                  </a:lnTo>
                  <a:lnTo>
                    <a:pt x="150" y="57"/>
                  </a:lnTo>
                  <a:lnTo>
                    <a:pt x="157" y="60"/>
                  </a:lnTo>
                  <a:lnTo>
                    <a:pt x="153" y="54"/>
                  </a:lnTo>
                  <a:lnTo>
                    <a:pt x="150" y="51"/>
                  </a:lnTo>
                  <a:lnTo>
                    <a:pt x="148" y="48"/>
                  </a:lnTo>
                  <a:lnTo>
                    <a:pt x="142" y="48"/>
                  </a:lnTo>
                  <a:lnTo>
                    <a:pt x="138" y="45"/>
                  </a:lnTo>
                  <a:lnTo>
                    <a:pt x="133" y="45"/>
                  </a:lnTo>
                  <a:lnTo>
                    <a:pt x="127" y="48"/>
                  </a:lnTo>
                  <a:lnTo>
                    <a:pt x="123" y="48"/>
                  </a:lnTo>
                  <a:lnTo>
                    <a:pt x="115" y="54"/>
                  </a:lnTo>
                  <a:lnTo>
                    <a:pt x="105" y="57"/>
                  </a:lnTo>
                  <a:lnTo>
                    <a:pt x="102" y="60"/>
                  </a:lnTo>
                  <a:lnTo>
                    <a:pt x="100" y="60"/>
                  </a:lnTo>
                  <a:lnTo>
                    <a:pt x="90" y="60"/>
                  </a:lnTo>
                  <a:lnTo>
                    <a:pt x="85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70" y="57"/>
                  </a:lnTo>
                  <a:lnTo>
                    <a:pt x="63" y="54"/>
                  </a:lnTo>
                  <a:lnTo>
                    <a:pt x="60" y="51"/>
                  </a:lnTo>
                  <a:lnTo>
                    <a:pt x="57" y="48"/>
                  </a:lnTo>
                  <a:lnTo>
                    <a:pt x="52" y="39"/>
                  </a:lnTo>
                  <a:lnTo>
                    <a:pt x="48" y="33"/>
                  </a:lnTo>
                  <a:lnTo>
                    <a:pt x="42" y="24"/>
                  </a:lnTo>
                  <a:lnTo>
                    <a:pt x="39" y="12"/>
                  </a:lnTo>
                  <a:lnTo>
                    <a:pt x="37" y="7"/>
                  </a:lnTo>
                  <a:lnTo>
                    <a:pt x="30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2" name="Forma libre 34"/>
            <p:cNvSpPr>
              <a:spLocks/>
            </p:cNvSpPr>
            <p:nvPr/>
          </p:nvSpPr>
          <p:spPr bwMode="ltGray">
            <a:xfrm>
              <a:off x="4097" y="136"/>
              <a:ext cx="156" cy="74"/>
            </a:xfrm>
            <a:custGeom>
              <a:avLst/>
              <a:gdLst>
                <a:gd name="T0" fmla="*/ 0 w 156"/>
                <a:gd name="T1" fmla="*/ 43 h 74"/>
                <a:gd name="T2" fmla="*/ 4 w 156"/>
                <a:gd name="T3" fmla="*/ 46 h 74"/>
                <a:gd name="T4" fmla="*/ 9 w 156"/>
                <a:gd name="T5" fmla="*/ 48 h 74"/>
                <a:gd name="T6" fmla="*/ 15 w 156"/>
                <a:gd name="T7" fmla="*/ 48 h 74"/>
                <a:gd name="T8" fmla="*/ 22 w 156"/>
                <a:gd name="T9" fmla="*/ 48 h 74"/>
                <a:gd name="T10" fmla="*/ 27 w 156"/>
                <a:gd name="T11" fmla="*/ 48 h 74"/>
                <a:gd name="T12" fmla="*/ 30 w 156"/>
                <a:gd name="T13" fmla="*/ 46 h 74"/>
                <a:gd name="T14" fmla="*/ 37 w 156"/>
                <a:gd name="T15" fmla="*/ 43 h 74"/>
                <a:gd name="T16" fmla="*/ 43 w 156"/>
                <a:gd name="T17" fmla="*/ 37 h 74"/>
                <a:gd name="T18" fmla="*/ 45 w 156"/>
                <a:gd name="T19" fmla="*/ 30 h 74"/>
                <a:gd name="T20" fmla="*/ 49 w 156"/>
                <a:gd name="T21" fmla="*/ 25 h 74"/>
                <a:gd name="T22" fmla="*/ 52 w 156"/>
                <a:gd name="T23" fmla="*/ 18 h 74"/>
                <a:gd name="T24" fmla="*/ 58 w 156"/>
                <a:gd name="T25" fmla="*/ 12 h 74"/>
                <a:gd name="T26" fmla="*/ 64 w 156"/>
                <a:gd name="T27" fmla="*/ 7 h 74"/>
                <a:gd name="T28" fmla="*/ 70 w 156"/>
                <a:gd name="T29" fmla="*/ 3 h 74"/>
                <a:gd name="T30" fmla="*/ 76 w 156"/>
                <a:gd name="T31" fmla="*/ 0 h 74"/>
                <a:gd name="T32" fmla="*/ 85 w 156"/>
                <a:gd name="T33" fmla="*/ 0 h 74"/>
                <a:gd name="T34" fmla="*/ 91 w 156"/>
                <a:gd name="T35" fmla="*/ 0 h 74"/>
                <a:gd name="T36" fmla="*/ 95 w 156"/>
                <a:gd name="T37" fmla="*/ 0 h 74"/>
                <a:gd name="T38" fmla="*/ 100 w 156"/>
                <a:gd name="T39" fmla="*/ 7 h 74"/>
                <a:gd name="T40" fmla="*/ 106 w 156"/>
                <a:gd name="T41" fmla="*/ 9 h 74"/>
                <a:gd name="T42" fmla="*/ 110 w 156"/>
                <a:gd name="T43" fmla="*/ 12 h 74"/>
                <a:gd name="T44" fmla="*/ 118 w 156"/>
                <a:gd name="T45" fmla="*/ 15 h 74"/>
                <a:gd name="T46" fmla="*/ 125 w 156"/>
                <a:gd name="T47" fmla="*/ 18 h 74"/>
                <a:gd name="T48" fmla="*/ 130 w 156"/>
                <a:gd name="T49" fmla="*/ 18 h 74"/>
                <a:gd name="T50" fmla="*/ 136 w 156"/>
                <a:gd name="T51" fmla="*/ 18 h 74"/>
                <a:gd name="T52" fmla="*/ 140 w 156"/>
                <a:gd name="T53" fmla="*/ 18 h 74"/>
                <a:gd name="T54" fmla="*/ 146 w 156"/>
                <a:gd name="T55" fmla="*/ 18 h 74"/>
                <a:gd name="T56" fmla="*/ 151 w 156"/>
                <a:gd name="T57" fmla="*/ 15 h 74"/>
                <a:gd name="T58" fmla="*/ 155 w 156"/>
                <a:gd name="T59" fmla="*/ 12 h 74"/>
                <a:gd name="T60" fmla="*/ 155 w 156"/>
                <a:gd name="T61" fmla="*/ 18 h 74"/>
                <a:gd name="T62" fmla="*/ 151 w 156"/>
                <a:gd name="T63" fmla="*/ 22 h 74"/>
                <a:gd name="T64" fmla="*/ 146 w 156"/>
                <a:gd name="T65" fmla="*/ 25 h 74"/>
                <a:gd name="T66" fmla="*/ 143 w 156"/>
                <a:gd name="T67" fmla="*/ 27 h 74"/>
                <a:gd name="T68" fmla="*/ 136 w 156"/>
                <a:gd name="T69" fmla="*/ 27 h 74"/>
                <a:gd name="T70" fmla="*/ 133 w 156"/>
                <a:gd name="T71" fmla="*/ 27 h 74"/>
                <a:gd name="T72" fmla="*/ 128 w 156"/>
                <a:gd name="T73" fmla="*/ 27 h 74"/>
                <a:gd name="T74" fmla="*/ 121 w 156"/>
                <a:gd name="T75" fmla="*/ 25 h 74"/>
                <a:gd name="T76" fmla="*/ 115 w 156"/>
                <a:gd name="T77" fmla="*/ 18 h 74"/>
                <a:gd name="T78" fmla="*/ 106 w 156"/>
                <a:gd name="T79" fmla="*/ 15 h 74"/>
                <a:gd name="T80" fmla="*/ 103 w 156"/>
                <a:gd name="T81" fmla="*/ 12 h 74"/>
                <a:gd name="T82" fmla="*/ 97 w 156"/>
                <a:gd name="T83" fmla="*/ 12 h 74"/>
                <a:gd name="T84" fmla="*/ 88 w 156"/>
                <a:gd name="T85" fmla="*/ 12 h 74"/>
                <a:gd name="T86" fmla="*/ 82 w 156"/>
                <a:gd name="T87" fmla="*/ 12 h 74"/>
                <a:gd name="T88" fmla="*/ 79 w 156"/>
                <a:gd name="T89" fmla="*/ 12 h 74"/>
                <a:gd name="T90" fmla="*/ 73 w 156"/>
                <a:gd name="T91" fmla="*/ 12 h 74"/>
                <a:gd name="T92" fmla="*/ 67 w 156"/>
                <a:gd name="T93" fmla="*/ 15 h 74"/>
                <a:gd name="T94" fmla="*/ 64 w 156"/>
                <a:gd name="T95" fmla="*/ 18 h 74"/>
                <a:gd name="T96" fmla="*/ 58 w 156"/>
                <a:gd name="T97" fmla="*/ 22 h 74"/>
                <a:gd name="T98" fmla="*/ 55 w 156"/>
                <a:gd name="T99" fmla="*/ 25 h 74"/>
                <a:gd name="T100" fmla="*/ 52 w 156"/>
                <a:gd name="T101" fmla="*/ 33 h 74"/>
                <a:gd name="T102" fmla="*/ 45 w 156"/>
                <a:gd name="T103" fmla="*/ 43 h 74"/>
                <a:gd name="T104" fmla="*/ 43 w 156"/>
                <a:gd name="T105" fmla="*/ 48 h 74"/>
                <a:gd name="T106" fmla="*/ 37 w 156"/>
                <a:gd name="T107" fmla="*/ 61 h 74"/>
                <a:gd name="T108" fmla="*/ 34 w 156"/>
                <a:gd name="T109" fmla="*/ 67 h 74"/>
                <a:gd name="T110" fmla="*/ 30 w 156"/>
                <a:gd name="T111" fmla="*/ 70 h 74"/>
                <a:gd name="T112" fmla="*/ 27 w 156"/>
                <a:gd name="T113" fmla="*/ 73 h 74"/>
                <a:gd name="T114" fmla="*/ 22 w 156"/>
                <a:gd name="T115" fmla="*/ 73 h 74"/>
                <a:gd name="T116" fmla="*/ 19 w 156"/>
                <a:gd name="T117" fmla="*/ 73 h 74"/>
                <a:gd name="T118" fmla="*/ 15 w 156"/>
                <a:gd name="T119" fmla="*/ 73 h 74"/>
                <a:gd name="T120" fmla="*/ 9 w 156"/>
                <a:gd name="T121" fmla="*/ 70 h 74"/>
                <a:gd name="T122" fmla="*/ 7 w 156"/>
                <a:gd name="T123" fmla="*/ 67 h 74"/>
                <a:gd name="T124" fmla="*/ 0 w 156"/>
                <a:gd name="T125" fmla="*/ 4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74">
                  <a:moveTo>
                    <a:pt x="0" y="43"/>
                  </a:moveTo>
                  <a:lnTo>
                    <a:pt x="4" y="46"/>
                  </a:lnTo>
                  <a:lnTo>
                    <a:pt x="9" y="48"/>
                  </a:lnTo>
                  <a:lnTo>
                    <a:pt x="15" y="48"/>
                  </a:lnTo>
                  <a:lnTo>
                    <a:pt x="22" y="48"/>
                  </a:lnTo>
                  <a:lnTo>
                    <a:pt x="27" y="48"/>
                  </a:lnTo>
                  <a:lnTo>
                    <a:pt x="30" y="46"/>
                  </a:lnTo>
                  <a:lnTo>
                    <a:pt x="37" y="43"/>
                  </a:lnTo>
                  <a:lnTo>
                    <a:pt x="43" y="37"/>
                  </a:lnTo>
                  <a:lnTo>
                    <a:pt x="45" y="30"/>
                  </a:lnTo>
                  <a:lnTo>
                    <a:pt x="49" y="25"/>
                  </a:lnTo>
                  <a:lnTo>
                    <a:pt x="52" y="18"/>
                  </a:lnTo>
                  <a:lnTo>
                    <a:pt x="58" y="12"/>
                  </a:lnTo>
                  <a:lnTo>
                    <a:pt x="64" y="7"/>
                  </a:lnTo>
                  <a:lnTo>
                    <a:pt x="70" y="3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5" y="0"/>
                  </a:lnTo>
                  <a:lnTo>
                    <a:pt x="100" y="7"/>
                  </a:lnTo>
                  <a:lnTo>
                    <a:pt x="106" y="9"/>
                  </a:lnTo>
                  <a:lnTo>
                    <a:pt x="110" y="12"/>
                  </a:lnTo>
                  <a:lnTo>
                    <a:pt x="118" y="15"/>
                  </a:lnTo>
                  <a:lnTo>
                    <a:pt x="125" y="18"/>
                  </a:lnTo>
                  <a:lnTo>
                    <a:pt x="130" y="18"/>
                  </a:lnTo>
                  <a:lnTo>
                    <a:pt x="136" y="18"/>
                  </a:lnTo>
                  <a:lnTo>
                    <a:pt x="140" y="18"/>
                  </a:lnTo>
                  <a:lnTo>
                    <a:pt x="146" y="18"/>
                  </a:lnTo>
                  <a:lnTo>
                    <a:pt x="151" y="15"/>
                  </a:lnTo>
                  <a:lnTo>
                    <a:pt x="155" y="12"/>
                  </a:lnTo>
                  <a:lnTo>
                    <a:pt x="155" y="18"/>
                  </a:lnTo>
                  <a:lnTo>
                    <a:pt x="151" y="22"/>
                  </a:lnTo>
                  <a:lnTo>
                    <a:pt x="146" y="25"/>
                  </a:lnTo>
                  <a:lnTo>
                    <a:pt x="143" y="27"/>
                  </a:lnTo>
                  <a:lnTo>
                    <a:pt x="136" y="27"/>
                  </a:lnTo>
                  <a:lnTo>
                    <a:pt x="133" y="27"/>
                  </a:lnTo>
                  <a:lnTo>
                    <a:pt x="128" y="27"/>
                  </a:lnTo>
                  <a:lnTo>
                    <a:pt x="121" y="25"/>
                  </a:lnTo>
                  <a:lnTo>
                    <a:pt x="115" y="18"/>
                  </a:lnTo>
                  <a:lnTo>
                    <a:pt x="106" y="15"/>
                  </a:lnTo>
                  <a:lnTo>
                    <a:pt x="103" y="12"/>
                  </a:lnTo>
                  <a:lnTo>
                    <a:pt x="97" y="12"/>
                  </a:lnTo>
                  <a:lnTo>
                    <a:pt x="88" y="12"/>
                  </a:lnTo>
                  <a:lnTo>
                    <a:pt x="82" y="12"/>
                  </a:lnTo>
                  <a:lnTo>
                    <a:pt x="79" y="12"/>
                  </a:lnTo>
                  <a:lnTo>
                    <a:pt x="73" y="12"/>
                  </a:lnTo>
                  <a:lnTo>
                    <a:pt x="67" y="15"/>
                  </a:lnTo>
                  <a:lnTo>
                    <a:pt x="64" y="18"/>
                  </a:lnTo>
                  <a:lnTo>
                    <a:pt x="58" y="22"/>
                  </a:lnTo>
                  <a:lnTo>
                    <a:pt x="55" y="25"/>
                  </a:lnTo>
                  <a:lnTo>
                    <a:pt x="52" y="33"/>
                  </a:lnTo>
                  <a:lnTo>
                    <a:pt x="45" y="43"/>
                  </a:lnTo>
                  <a:lnTo>
                    <a:pt x="43" y="48"/>
                  </a:lnTo>
                  <a:lnTo>
                    <a:pt x="37" y="61"/>
                  </a:lnTo>
                  <a:lnTo>
                    <a:pt x="34" y="67"/>
                  </a:lnTo>
                  <a:lnTo>
                    <a:pt x="30" y="70"/>
                  </a:lnTo>
                  <a:lnTo>
                    <a:pt x="27" y="73"/>
                  </a:lnTo>
                  <a:lnTo>
                    <a:pt x="22" y="73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9" y="70"/>
                  </a:lnTo>
                  <a:lnTo>
                    <a:pt x="7" y="67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3" name="Forma libre 35"/>
            <p:cNvSpPr>
              <a:spLocks/>
            </p:cNvSpPr>
            <p:nvPr/>
          </p:nvSpPr>
          <p:spPr bwMode="ltGray">
            <a:xfrm>
              <a:off x="157" y="510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4" name="Forma libre 36"/>
            <p:cNvSpPr>
              <a:spLocks/>
            </p:cNvSpPr>
            <p:nvPr/>
          </p:nvSpPr>
          <p:spPr bwMode="ltGray">
            <a:xfrm>
              <a:off x="5581" y="1847"/>
              <a:ext cx="154" cy="72"/>
            </a:xfrm>
            <a:custGeom>
              <a:avLst/>
              <a:gdLst>
                <a:gd name="T0" fmla="*/ 3 w 154"/>
                <a:gd name="T1" fmla="*/ 44 h 72"/>
                <a:gd name="T2" fmla="*/ 15 w 154"/>
                <a:gd name="T3" fmla="*/ 48 h 72"/>
                <a:gd name="T4" fmla="*/ 26 w 154"/>
                <a:gd name="T5" fmla="*/ 48 h 72"/>
                <a:gd name="T6" fmla="*/ 33 w 154"/>
                <a:gd name="T7" fmla="*/ 41 h 72"/>
                <a:gd name="T8" fmla="*/ 41 w 154"/>
                <a:gd name="T9" fmla="*/ 36 h 72"/>
                <a:gd name="T10" fmla="*/ 48 w 154"/>
                <a:gd name="T11" fmla="*/ 24 h 72"/>
                <a:gd name="T12" fmla="*/ 56 w 154"/>
                <a:gd name="T13" fmla="*/ 12 h 72"/>
                <a:gd name="T14" fmla="*/ 69 w 154"/>
                <a:gd name="T15" fmla="*/ 4 h 72"/>
                <a:gd name="T16" fmla="*/ 84 w 154"/>
                <a:gd name="T17" fmla="*/ 0 h 72"/>
                <a:gd name="T18" fmla="*/ 93 w 154"/>
                <a:gd name="T19" fmla="*/ 4 h 72"/>
                <a:gd name="T20" fmla="*/ 105 w 154"/>
                <a:gd name="T21" fmla="*/ 9 h 72"/>
                <a:gd name="T22" fmla="*/ 116 w 154"/>
                <a:gd name="T23" fmla="*/ 15 h 72"/>
                <a:gd name="T24" fmla="*/ 126 w 154"/>
                <a:gd name="T25" fmla="*/ 18 h 72"/>
                <a:gd name="T26" fmla="*/ 138 w 154"/>
                <a:gd name="T27" fmla="*/ 18 h 72"/>
                <a:gd name="T28" fmla="*/ 150 w 154"/>
                <a:gd name="T29" fmla="*/ 15 h 72"/>
                <a:gd name="T30" fmla="*/ 153 w 154"/>
                <a:gd name="T31" fmla="*/ 18 h 72"/>
                <a:gd name="T32" fmla="*/ 144 w 154"/>
                <a:gd name="T33" fmla="*/ 24 h 72"/>
                <a:gd name="T34" fmla="*/ 135 w 154"/>
                <a:gd name="T35" fmla="*/ 27 h 72"/>
                <a:gd name="T36" fmla="*/ 126 w 154"/>
                <a:gd name="T37" fmla="*/ 24 h 72"/>
                <a:gd name="T38" fmla="*/ 114 w 154"/>
                <a:gd name="T39" fmla="*/ 18 h 72"/>
                <a:gd name="T40" fmla="*/ 101 w 154"/>
                <a:gd name="T41" fmla="*/ 12 h 72"/>
                <a:gd name="T42" fmla="*/ 86 w 154"/>
                <a:gd name="T43" fmla="*/ 12 h 72"/>
                <a:gd name="T44" fmla="*/ 78 w 154"/>
                <a:gd name="T45" fmla="*/ 12 h 72"/>
                <a:gd name="T46" fmla="*/ 66 w 154"/>
                <a:gd name="T47" fmla="*/ 15 h 72"/>
                <a:gd name="T48" fmla="*/ 56 w 154"/>
                <a:gd name="T49" fmla="*/ 21 h 72"/>
                <a:gd name="T50" fmla="*/ 51 w 154"/>
                <a:gd name="T51" fmla="*/ 33 h 72"/>
                <a:gd name="T52" fmla="*/ 41 w 154"/>
                <a:gd name="T53" fmla="*/ 51 h 72"/>
                <a:gd name="T54" fmla="*/ 33 w 154"/>
                <a:gd name="T55" fmla="*/ 65 h 72"/>
                <a:gd name="T56" fmla="*/ 26 w 154"/>
                <a:gd name="T57" fmla="*/ 71 h 72"/>
                <a:gd name="T58" fmla="*/ 18 w 154"/>
                <a:gd name="T59" fmla="*/ 71 h 72"/>
                <a:gd name="T60" fmla="*/ 8 w 154"/>
                <a:gd name="T61" fmla="*/ 68 h 72"/>
                <a:gd name="T62" fmla="*/ 0 w 154"/>
                <a:gd name="T63" fmla="*/ 41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4" h="72">
                  <a:moveTo>
                    <a:pt x="0" y="41"/>
                  </a:moveTo>
                  <a:lnTo>
                    <a:pt x="3" y="44"/>
                  </a:lnTo>
                  <a:lnTo>
                    <a:pt x="8" y="48"/>
                  </a:lnTo>
                  <a:lnTo>
                    <a:pt x="15" y="48"/>
                  </a:lnTo>
                  <a:lnTo>
                    <a:pt x="21" y="48"/>
                  </a:lnTo>
                  <a:lnTo>
                    <a:pt x="26" y="48"/>
                  </a:lnTo>
                  <a:lnTo>
                    <a:pt x="30" y="44"/>
                  </a:lnTo>
                  <a:lnTo>
                    <a:pt x="33" y="41"/>
                  </a:lnTo>
                  <a:lnTo>
                    <a:pt x="36" y="41"/>
                  </a:lnTo>
                  <a:lnTo>
                    <a:pt x="41" y="36"/>
                  </a:lnTo>
                  <a:lnTo>
                    <a:pt x="45" y="30"/>
                  </a:lnTo>
                  <a:lnTo>
                    <a:pt x="48" y="24"/>
                  </a:lnTo>
                  <a:lnTo>
                    <a:pt x="51" y="18"/>
                  </a:lnTo>
                  <a:lnTo>
                    <a:pt x="56" y="12"/>
                  </a:lnTo>
                  <a:lnTo>
                    <a:pt x="63" y="6"/>
                  </a:lnTo>
                  <a:lnTo>
                    <a:pt x="69" y="4"/>
                  </a:lnTo>
                  <a:lnTo>
                    <a:pt x="75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3" y="4"/>
                  </a:lnTo>
                  <a:lnTo>
                    <a:pt x="99" y="6"/>
                  </a:lnTo>
                  <a:lnTo>
                    <a:pt x="105" y="9"/>
                  </a:lnTo>
                  <a:lnTo>
                    <a:pt x="108" y="12"/>
                  </a:lnTo>
                  <a:lnTo>
                    <a:pt x="116" y="15"/>
                  </a:lnTo>
                  <a:lnTo>
                    <a:pt x="123" y="18"/>
                  </a:lnTo>
                  <a:lnTo>
                    <a:pt x="126" y="18"/>
                  </a:lnTo>
                  <a:lnTo>
                    <a:pt x="131" y="21"/>
                  </a:lnTo>
                  <a:lnTo>
                    <a:pt x="138" y="18"/>
                  </a:lnTo>
                  <a:lnTo>
                    <a:pt x="144" y="18"/>
                  </a:lnTo>
                  <a:lnTo>
                    <a:pt x="150" y="15"/>
                  </a:lnTo>
                  <a:lnTo>
                    <a:pt x="153" y="12"/>
                  </a:lnTo>
                  <a:lnTo>
                    <a:pt x="153" y="18"/>
                  </a:lnTo>
                  <a:lnTo>
                    <a:pt x="150" y="21"/>
                  </a:lnTo>
                  <a:lnTo>
                    <a:pt x="144" y="24"/>
                  </a:lnTo>
                  <a:lnTo>
                    <a:pt x="141" y="27"/>
                  </a:lnTo>
                  <a:lnTo>
                    <a:pt x="135" y="27"/>
                  </a:lnTo>
                  <a:lnTo>
                    <a:pt x="131" y="27"/>
                  </a:lnTo>
                  <a:lnTo>
                    <a:pt x="126" y="24"/>
                  </a:lnTo>
                  <a:lnTo>
                    <a:pt x="120" y="24"/>
                  </a:lnTo>
                  <a:lnTo>
                    <a:pt x="114" y="18"/>
                  </a:lnTo>
                  <a:lnTo>
                    <a:pt x="105" y="15"/>
                  </a:lnTo>
                  <a:lnTo>
                    <a:pt x="101" y="12"/>
                  </a:lnTo>
                  <a:lnTo>
                    <a:pt x="96" y="12"/>
                  </a:lnTo>
                  <a:lnTo>
                    <a:pt x="86" y="12"/>
                  </a:lnTo>
                  <a:lnTo>
                    <a:pt x="81" y="12"/>
                  </a:lnTo>
                  <a:lnTo>
                    <a:pt x="78" y="12"/>
                  </a:lnTo>
                  <a:lnTo>
                    <a:pt x="71" y="12"/>
                  </a:lnTo>
                  <a:lnTo>
                    <a:pt x="66" y="15"/>
                  </a:lnTo>
                  <a:lnTo>
                    <a:pt x="63" y="18"/>
                  </a:lnTo>
                  <a:lnTo>
                    <a:pt x="56" y="21"/>
                  </a:lnTo>
                  <a:lnTo>
                    <a:pt x="54" y="24"/>
                  </a:lnTo>
                  <a:lnTo>
                    <a:pt x="51" y="33"/>
                  </a:lnTo>
                  <a:lnTo>
                    <a:pt x="45" y="39"/>
                  </a:lnTo>
                  <a:lnTo>
                    <a:pt x="41" y="51"/>
                  </a:lnTo>
                  <a:lnTo>
                    <a:pt x="36" y="59"/>
                  </a:lnTo>
                  <a:lnTo>
                    <a:pt x="33" y="65"/>
                  </a:lnTo>
                  <a:lnTo>
                    <a:pt x="30" y="68"/>
                  </a:lnTo>
                  <a:lnTo>
                    <a:pt x="26" y="71"/>
                  </a:lnTo>
                  <a:lnTo>
                    <a:pt x="21" y="71"/>
                  </a:lnTo>
                  <a:lnTo>
                    <a:pt x="18" y="71"/>
                  </a:lnTo>
                  <a:lnTo>
                    <a:pt x="15" y="71"/>
                  </a:lnTo>
                  <a:lnTo>
                    <a:pt x="8" y="68"/>
                  </a:lnTo>
                  <a:lnTo>
                    <a:pt x="6" y="65"/>
                  </a:lnTo>
                  <a:lnTo>
                    <a:pt x="0" y="4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5" name="Forma libre 37"/>
            <p:cNvSpPr>
              <a:spLocks/>
            </p:cNvSpPr>
            <p:nvPr/>
          </p:nvSpPr>
          <p:spPr bwMode="ltGray">
            <a:xfrm>
              <a:off x="4436" y="4096"/>
              <a:ext cx="57" cy="66"/>
            </a:xfrm>
            <a:custGeom>
              <a:avLst/>
              <a:gdLst>
                <a:gd name="T0" fmla="*/ 31 w 57"/>
                <a:gd name="T1" fmla="*/ 0 h 66"/>
                <a:gd name="T2" fmla="*/ 0 w 57"/>
                <a:gd name="T3" fmla="*/ 17 h 66"/>
                <a:gd name="T4" fmla="*/ 17 w 57"/>
                <a:gd name="T5" fmla="*/ 65 h 66"/>
                <a:gd name="T6" fmla="*/ 56 w 57"/>
                <a:gd name="T7" fmla="*/ 41 h 66"/>
                <a:gd name="T8" fmla="*/ 31 w 57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6">
                  <a:moveTo>
                    <a:pt x="31" y="0"/>
                  </a:moveTo>
                  <a:lnTo>
                    <a:pt x="0" y="17"/>
                  </a:lnTo>
                  <a:lnTo>
                    <a:pt x="17" y="65"/>
                  </a:lnTo>
                  <a:lnTo>
                    <a:pt x="56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6" name="Forma libre 38"/>
            <p:cNvSpPr>
              <a:spLocks/>
            </p:cNvSpPr>
            <p:nvPr/>
          </p:nvSpPr>
          <p:spPr bwMode="ltGray">
            <a:xfrm>
              <a:off x="107" y="2501"/>
              <a:ext cx="55" cy="65"/>
            </a:xfrm>
            <a:custGeom>
              <a:avLst/>
              <a:gdLst>
                <a:gd name="T0" fmla="*/ 30 w 55"/>
                <a:gd name="T1" fmla="*/ 0 h 65"/>
                <a:gd name="T2" fmla="*/ 0 w 55"/>
                <a:gd name="T3" fmla="*/ 17 h 65"/>
                <a:gd name="T4" fmla="*/ 16 w 55"/>
                <a:gd name="T5" fmla="*/ 64 h 65"/>
                <a:gd name="T6" fmla="*/ 54 w 55"/>
                <a:gd name="T7" fmla="*/ 40 h 65"/>
                <a:gd name="T8" fmla="*/ 30 w 55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5">
                  <a:moveTo>
                    <a:pt x="30" y="0"/>
                  </a:moveTo>
                  <a:lnTo>
                    <a:pt x="0" y="17"/>
                  </a:lnTo>
                  <a:lnTo>
                    <a:pt x="16" y="64"/>
                  </a:lnTo>
                  <a:lnTo>
                    <a:pt x="54" y="40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7" name="Forma libre 39"/>
            <p:cNvSpPr>
              <a:spLocks/>
            </p:cNvSpPr>
            <p:nvPr/>
          </p:nvSpPr>
          <p:spPr bwMode="ltGray">
            <a:xfrm>
              <a:off x="5139" y="1106"/>
              <a:ext cx="56" cy="65"/>
            </a:xfrm>
            <a:custGeom>
              <a:avLst/>
              <a:gdLst>
                <a:gd name="T0" fmla="*/ 30 w 56"/>
                <a:gd name="T1" fmla="*/ 0 h 65"/>
                <a:gd name="T2" fmla="*/ 0 w 56"/>
                <a:gd name="T3" fmla="*/ 17 h 65"/>
                <a:gd name="T4" fmla="*/ 16 w 56"/>
                <a:gd name="T5" fmla="*/ 64 h 65"/>
                <a:gd name="T6" fmla="*/ 55 w 56"/>
                <a:gd name="T7" fmla="*/ 41 h 65"/>
                <a:gd name="T8" fmla="*/ 30 w 56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65">
                  <a:moveTo>
                    <a:pt x="30" y="0"/>
                  </a:moveTo>
                  <a:lnTo>
                    <a:pt x="0" y="17"/>
                  </a:lnTo>
                  <a:lnTo>
                    <a:pt x="16" y="64"/>
                  </a:lnTo>
                  <a:lnTo>
                    <a:pt x="55" y="41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8" name="Forma libre 40"/>
            <p:cNvSpPr>
              <a:spLocks/>
            </p:cNvSpPr>
            <p:nvPr/>
          </p:nvSpPr>
          <p:spPr bwMode="ltGray">
            <a:xfrm>
              <a:off x="4703" y="54"/>
              <a:ext cx="60" cy="81"/>
            </a:xfrm>
            <a:custGeom>
              <a:avLst/>
              <a:gdLst>
                <a:gd name="T0" fmla="*/ 59 w 60"/>
                <a:gd name="T1" fmla="*/ 0 h 81"/>
                <a:gd name="T2" fmla="*/ 0 w 60"/>
                <a:gd name="T3" fmla="*/ 30 h 81"/>
                <a:gd name="T4" fmla="*/ 45 w 60"/>
                <a:gd name="T5" fmla="*/ 80 h 81"/>
                <a:gd name="T6" fmla="*/ 59 w 60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1">
                  <a:moveTo>
                    <a:pt x="59" y="0"/>
                  </a:moveTo>
                  <a:lnTo>
                    <a:pt x="0" y="30"/>
                  </a:lnTo>
                  <a:lnTo>
                    <a:pt x="45" y="80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89" name="Forma libre 41"/>
            <p:cNvSpPr>
              <a:spLocks/>
            </p:cNvSpPr>
            <p:nvPr/>
          </p:nvSpPr>
          <p:spPr bwMode="ltGray">
            <a:xfrm>
              <a:off x="5601" y="3074"/>
              <a:ext cx="60" cy="80"/>
            </a:xfrm>
            <a:custGeom>
              <a:avLst/>
              <a:gdLst>
                <a:gd name="T0" fmla="*/ 59 w 60"/>
                <a:gd name="T1" fmla="*/ 0 h 80"/>
                <a:gd name="T2" fmla="*/ 0 w 60"/>
                <a:gd name="T3" fmla="*/ 30 h 80"/>
                <a:gd name="T4" fmla="*/ 42 w 60"/>
                <a:gd name="T5" fmla="*/ 79 h 80"/>
                <a:gd name="T6" fmla="*/ 59 w 60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0">
                  <a:moveTo>
                    <a:pt x="59" y="0"/>
                  </a:moveTo>
                  <a:lnTo>
                    <a:pt x="0" y="30"/>
                  </a:lnTo>
                  <a:lnTo>
                    <a:pt x="42" y="79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0" name="Forma libre 42"/>
            <p:cNvSpPr>
              <a:spLocks/>
            </p:cNvSpPr>
            <p:nvPr/>
          </p:nvSpPr>
          <p:spPr bwMode="ltGray">
            <a:xfrm>
              <a:off x="2788" y="4005"/>
              <a:ext cx="59" cy="83"/>
            </a:xfrm>
            <a:custGeom>
              <a:avLst/>
              <a:gdLst>
                <a:gd name="T0" fmla="*/ 58 w 59"/>
                <a:gd name="T1" fmla="*/ 0 h 83"/>
                <a:gd name="T2" fmla="*/ 0 w 59"/>
                <a:gd name="T3" fmla="*/ 31 h 83"/>
                <a:gd name="T4" fmla="*/ 42 w 59"/>
                <a:gd name="T5" fmla="*/ 82 h 83"/>
                <a:gd name="T6" fmla="*/ 58 w 59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83">
                  <a:moveTo>
                    <a:pt x="58" y="0"/>
                  </a:moveTo>
                  <a:lnTo>
                    <a:pt x="0" y="31"/>
                  </a:lnTo>
                  <a:lnTo>
                    <a:pt x="42" y="82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1" name="Forma libre 43"/>
            <p:cNvSpPr>
              <a:spLocks/>
            </p:cNvSpPr>
            <p:nvPr/>
          </p:nvSpPr>
          <p:spPr bwMode="ltGray">
            <a:xfrm>
              <a:off x="256" y="3041"/>
              <a:ext cx="61" cy="83"/>
            </a:xfrm>
            <a:custGeom>
              <a:avLst/>
              <a:gdLst>
                <a:gd name="T0" fmla="*/ 60 w 61"/>
                <a:gd name="T1" fmla="*/ 0 h 83"/>
                <a:gd name="T2" fmla="*/ 0 w 61"/>
                <a:gd name="T3" fmla="*/ 31 h 83"/>
                <a:gd name="T4" fmla="*/ 46 w 61"/>
                <a:gd name="T5" fmla="*/ 82 h 83"/>
                <a:gd name="T6" fmla="*/ 60 w 61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3">
                  <a:moveTo>
                    <a:pt x="60" y="0"/>
                  </a:moveTo>
                  <a:lnTo>
                    <a:pt x="0" y="31"/>
                  </a:lnTo>
                  <a:lnTo>
                    <a:pt x="46" y="82"/>
                  </a:lnTo>
                  <a:lnTo>
                    <a:pt x="6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2" name="Forma libre 44"/>
            <p:cNvSpPr>
              <a:spLocks/>
            </p:cNvSpPr>
            <p:nvPr/>
          </p:nvSpPr>
          <p:spPr bwMode="ltGray">
            <a:xfrm>
              <a:off x="4707" y="4074"/>
              <a:ext cx="59" cy="78"/>
            </a:xfrm>
            <a:custGeom>
              <a:avLst/>
              <a:gdLst>
                <a:gd name="T0" fmla="*/ 58 w 59"/>
                <a:gd name="T1" fmla="*/ 0 h 78"/>
                <a:gd name="T2" fmla="*/ 0 w 59"/>
                <a:gd name="T3" fmla="*/ 30 h 78"/>
                <a:gd name="T4" fmla="*/ 42 w 59"/>
                <a:gd name="T5" fmla="*/ 77 h 78"/>
                <a:gd name="T6" fmla="*/ 58 w 5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78">
                  <a:moveTo>
                    <a:pt x="58" y="0"/>
                  </a:moveTo>
                  <a:lnTo>
                    <a:pt x="0" y="30"/>
                  </a:lnTo>
                  <a:lnTo>
                    <a:pt x="42" y="77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3" name="Forma libre 45"/>
            <p:cNvSpPr>
              <a:spLocks/>
            </p:cNvSpPr>
            <p:nvPr/>
          </p:nvSpPr>
          <p:spPr bwMode="ltGray">
            <a:xfrm>
              <a:off x="234" y="3987"/>
              <a:ext cx="61" cy="81"/>
            </a:xfrm>
            <a:custGeom>
              <a:avLst/>
              <a:gdLst>
                <a:gd name="T0" fmla="*/ 0 w 61"/>
                <a:gd name="T1" fmla="*/ 0 h 81"/>
                <a:gd name="T2" fmla="*/ 60 w 61"/>
                <a:gd name="T3" fmla="*/ 31 h 81"/>
                <a:gd name="T4" fmla="*/ 18 w 61"/>
                <a:gd name="T5" fmla="*/ 80 h 81"/>
                <a:gd name="T6" fmla="*/ 0 w 61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1">
                  <a:moveTo>
                    <a:pt x="0" y="0"/>
                  </a:moveTo>
                  <a:lnTo>
                    <a:pt x="60" y="31"/>
                  </a:lnTo>
                  <a:lnTo>
                    <a:pt x="18" y="80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4" name="Forma libre 46"/>
            <p:cNvSpPr>
              <a:spLocks/>
            </p:cNvSpPr>
            <p:nvPr/>
          </p:nvSpPr>
          <p:spPr bwMode="ltGray">
            <a:xfrm>
              <a:off x="2285" y="99"/>
              <a:ext cx="61" cy="82"/>
            </a:xfrm>
            <a:custGeom>
              <a:avLst/>
              <a:gdLst>
                <a:gd name="T0" fmla="*/ 0 w 61"/>
                <a:gd name="T1" fmla="*/ 0 h 82"/>
                <a:gd name="T2" fmla="*/ 60 w 61"/>
                <a:gd name="T3" fmla="*/ 31 h 82"/>
                <a:gd name="T4" fmla="*/ 18 w 61"/>
                <a:gd name="T5" fmla="*/ 81 h 82"/>
                <a:gd name="T6" fmla="*/ 0 w 6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2">
                  <a:moveTo>
                    <a:pt x="0" y="0"/>
                  </a:moveTo>
                  <a:lnTo>
                    <a:pt x="60" y="31"/>
                  </a:lnTo>
                  <a:lnTo>
                    <a:pt x="18" y="81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095" name="Rectángulo 47"/>
            <p:cNvSpPr>
              <a:spLocks noChangeArrowheads="1"/>
            </p:cNvSpPr>
            <p:nvPr/>
          </p:nvSpPr>
          <p:spPr bwMode="ltGray">
            <a:xfrm>
              <a:off x="1629" y="103"/>
              <a:ext cx="53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96" name="Rectángulo 48"/>
            <p:cNvSpPr>
              <a:spLocks noChangeArrowheads="1"/>
            </p:cNvSpPr>
            <p:nvPr/>
          </p:nvSpPr>
          <p:spPr bwMode="ltGray">
            <a:xfrm>
              <a:off x="5563" y="129"/>
              <a:ext cx="52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97" name="Rectángulo 49"/>
            <p:cNvSpPr>
              <a:spLocks noChangeArrowheads="1"/>
            </p:cNvSpPr>
            <p:nvPr/>
          </p:nvSpPr>
          <p:spPr bwMode="ltGray">
            <a:xfrm>
              <a:off x="5039" y="4013"/>
              <a:ext cx="53" cy="5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98" name="Rectángulo 50"/>
            <p:cNvSpPr>
              <a:spLocks noChangeArrowheads="1"/>
            </p:cNvSpPr>
            <p:nvPr/>
          </p:nvSpPr>
          <p:spPr bwMode="ltGray">
            <a:xfrm>
              <a:off x="5651" y="782"/>
              <a:ext cx="41" cy="43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099" name="Rectángulo 51"/>
            <p:cNvSpPr>
              <a:spLocks noChangeArrowheads="1"/>
            </p:cNvSpPr>
            <p:nvPr/>
          </p:nvSpPr>
          <p:spPr bwMode="ltGray">
            <a:xfrm>
              <a:off x="648" y="202"/>
              <a:ext cx="52" cy="5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100" name="Forma libre 52"/>
            <p:cNvSpPr>
              <a:spLocks/>
            </p:cNvSpPr>
            <p:nvPr/>
          </p:nvSpPr>
          <p:spPr bwMode="ltGray">
            <a:xfrm>
              <a:off x="177" y="1414"/>
              <a:ext cx="229" cy="116"/>
            </a:xfrm>
            <a:custGeom>
              <a:avLst/>
              <a:gdLst>
                <a:gd name="T0" fmla="*/ 228 w 229"/>
                <a:gd name="T1" fmla="*/ 4 h 116"/>
                <a:gd name="T2" fmla="*/ 222 w 229"/>
                <a:gd name="T3" fmla="*/ 0 h 116"/>
                <a:gd name="T4" fmla="*/ 210 w 229"/>
                <a:gd name="T5" fmla="*/ 0 h 116"/>
                <a:gd name="T6" fmla="*/ 200 w 229"/>
                <a:gd name="T7" fmla="*/ 0 h 116"/>
                <a:gd name="T8" fmla="*/ 192 w 229"/>
                <a:gd name="T9" fmla="*/ 0 h 116"/>
                <a:gd name="T10" fmla="*/ 180 w 229"/>
                <a:gd name="T11" fmla="*/ 4 h 116"/>
                <a:gd name="T12" fmla="*/ 170 w 229"/>
                <a:gd name="T13" fmla="*/ 10 h 116"/>
                <a:gd name="T14" fmla="*/ 164 w 229"/>
                <a:gd name="T15" fmla="*/ 13 h 116"/>
                <a:gd name="T16" fmla="*/ 159 w 229"/>
                <a:gd name="T17" fmla="*/ 22 h 116"/>
                <a:gd name="T18" fmla="*/ 152 w 229"/>
                <a:gd name="T19" fmla="*/ 31 h 116"/>
                <a:gd name="T20" fmla="*/ 149 w 229"/>
                <a:gd name="T21" fmla="*/ 38 h 116"/>
                <a:gd name="T22" fmla="*/ 146 w 229"/>
                <a:gd name="T23" fmla="*/ 43 h 116"/>
                <a:gd name="T24" fmla="*/ 134 w 229"/>
                <a:gd name="T25" fmla="*/ 59 h 116"/>
                <a:gd name="T26" fmla="*/ 122 w 229"/>
                <a:gd name="T27" fmla="*/ 72 h 116"/>
                <a:gd name="T28" fmla="*/ 113 w 229"/>
                <a:gd name="T29" fmla="*/ 77 h 116"/>
                <a:gd name="T30" fmla="*/ 98 w 229"/>
                <a:gd name="T31" fmla="*/ 84 h 116"/>
                <a:gd name="T32" fmla="*/ 86 w 229"/>
                <a:gd name="T33" fmla="*/ 90 h 116"/>
                <a:gd name="T34" fmla="*/ 73 w 229"/>
                <a:gd name="T35" fmla="*/ 93 h 116"/>
                <a:gd name="T36" fmla="*/ 64 w 229"/>
                <a:gd name="T37" fmla="*/ 93 h 116"/>
                <a:gd name="T38" fmla="*/ 52 w 229"/>
                <a:gd name="T39" fmla="*/ 93 h 116"/>
                <a:gd name="T40" fmla="*/ 37 w 229"/>
                <a:gd name="T41" fmla="*/ 90 h 116"/>
                <a:gd name="T42" fmla="*/ 25 w 229"/>
                <a:gd name="T43" fmla="*/ 84 h 116"/>
                <a:gd name="T44" fmla="*/ 15 w 229"/>
                <a:gd name="T45" fmla="*/ 74 h 116"/>
                <a:gd name="T46" fmla="*/ 10 w 229"/>
                <a:gd name="T47" fmla="*/ 69 h 116"/>
                <a:gd name="T48" fmla="*/ 0 w 229"/>
                <a:gd name="T49" fmla="*/ 100 h 116"/>
                <a:gd name="T50" fmla="*/ 7 w 229"/>
                <a:gd name="T51" fmla="*/ 105 h 116"/>
                <a:gd name="T52" fmla="*/ 22 w 229"/>
                <a:gd name="T53" fmla="*/ 112 h 116"/>
                <a:gd name="T54" fmla="*/ 33 w 229"/>
                <a:gd name="T55" fmla="*/ 112 h 116"/>
                <a:gd name="T56" fmla="*/ 48 w 229"/>
                <a:gd name="T57" fmla="*/ 115 h 116"/>
                <a:gd name="T58" fmla="*/ 61 w 229"/>
                <a:gd name="T59" fmla="*/ 115 h 116"/>
                <a:gd name="T60" fmla="*/ 73 w 229"/>
                <a:gd name="T61" fmla="*/ 112 h 116"/>
                <a:gd name="T62" fmla="*/ 88 w 229"/>
                <a:gd name="T63" fmla="*/ 105 h 116"/>
                <a:gd name="T64" fmla="*/ 98 w 229"/>
                <a:gd name="T65" fmla="*/ 100 h 116"/>
                <a:gd name="T66" fmla="*/ 104 w 229"/>
                <a:gd name="T67" fmla="*/ 97 h 116"/>
                <a:gd name="T68" fmla="*/ 119 w 229"/>
                <a:gd name="T69" fmla="*/ 84 h 116"/>
                <a:gd name="T70" fmla="*/ 131 w 229"/>
                <a:gd name="T71" fmla="*/ 72 h 116"/>
                <a:gd name="T72" fmla="*/ 140 w 229"/>
                <a:gd name="T73" fmla="*/ 56 h 116"/>
                <a:gd name="T74" fmla="*/ 149 w 229"/>
                <a:gd name="T75" fmla="*/ 43 h 116"/>
                <a:gd name="T76" fmla="*/ 159 w 229"/>
                <a:gd name="T77" fmla="*/ 41 h 116"/>
                <a:gd name="T78" fmla="*/ 167 w 229"/>
                <a:gd name="T79" fmla="*/ 31 h 116"/>
                <a:gd name="T80" fmla="*/ 177 w 229"/>
                <a:gd name="T81" fmla="*/ 28 h 116"/>
                <a:gd name="T82" fmla="*/ 185 w 229"/>
                <a:gd name="T83" fmla="*/ 25 h 116"/>
                <a:gd name="T84" fmla="*/ 198 w 229"/>
                <a:gd name="T85" fmla="*/ 25 h 116"/>
                <a:gd name="T86" fmla="*/ 204 w 229"/>
                <a:gd name="T87" fmla="*/ 25 h 116"/>
                <a:gd name="T88" fmla="*/ 210 w 229"/>
                <a:gd name="T89" fmla="*/ 28 h 116"/>
                <a:gd name="T90" fmla="*/ 222 w 229"/>
                <a:gd name="T91" fmla="*/ 35 h 116"/>
                <a:gd name="T92" fmla="*/ 228 w 229"/>
                <a:gd name="T93" fmla="*/ 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" h="116">
                  <a:moveTo>
                    <a:pt x="228" y="4"/>
                  </a:moveTo>
                  <a:lnTo>
                    <a:pt x="222" y="0"/>
                  </a:lnTo>
                  <a:lnTo>
                    <a:pt x="210" y="0"/>
                  </a:lnTo>
                  <a:lnTo>
                    <a:pt x="200" y="0"/>
                  </a:lnTo>
                  <a:lnTo>
                    <a:pt x="192" y="0"/>
                  </a:lnTo>
                  <a:lnTo>
                    <a:pt x="180" y="4"/>
                  </a:lnTo>
                  <a:lnTo>
                    <a:pt x="170" y="10"/>
                  </a:lnTo>
                  <a:lnTo>
                    <a:pt x="164" y="13"/>
                  </a:lnTo>
                  <a:lnTo>
                    <a:pt x="159" y="22"/>
                  </a:lnTo>
                  <a:lnTo>
                    <a:pt x="152" y="31"/>
                  </a:lnTo>
                  <a:lnTo>
                    <a:pt x="149" y="38"/>
                  </a:lnTo>
                  <a:lnTo>
                    <a:pt x="146" y="43"/>
                  </a:lnTo>
                  <a:lnTo>
                    <a:pt x="134" y="59"/>
                  </a:lnTo>
                  <a:lnTo>
                    <a:pt x="122" y="72"/>
                  </a:lnTo>
                  <a:lnTo>
                    <a:pt x="113" y="77"/>
                  </a:lnTo>
                  <a:lnTo>
                    <a:pt x="98" y="84"/>
                  </a:lnTo>
                  <a:lnTo>
                    <a:pt x="86" y="90"/>
                  </a:lnTo>
                  <a:lnTo>
                    <a:pt x="73" y="93"/>
                  </a:lnTo>
                  <a:lnTo>
                    <a:pt x="64" y="93"/>
                  </a:lnTo>
                  <a:lnTo>
                    <a:pt x="52" y="93"/>
                  </a:lnTo>
                  <a:lnTo>
                    <a:pt x="37" y="90"/>
                  </a:lnTo>
                  <a:lnTo>
                    <a:pt x="25" y="84"/>
                  </a:lnTo>
                  <a:lnTo>
                    <a:pt x="15" y="74"/>
                  </a:lnTo>
                  <a:lnTo>
                    <a:pt x="10" y="69"/>
                  </a:lnTo>
                  <a:lnTo>
                    <a:pt x="0" y="100"/>
                  </a:lnTo>
                  <a:lnTo>
                    <a:pt x="7" y="105"/>
                  </a:lnTo>
                  <a:lnTo>
                    <a:pt x="22" y="112"/>
                  </a:lnTo>
                  <a:lnTo>
                    <a:pt x="33" y="112"/>
                  </a:lnTo>
                  <a:lnTo>
                    <a:pt x="48" y="115"/>
                  </a:lnTo>
                  <a:lnTo>
                    <a:pt x="61" y="115"/>
                  </a:lnTo>
                  <a:lnTo>
                    <a:pt x="73" y="112"/>
                  </a:lnTo>
                  <a:lnTo>
                    <a:pt x="88" y="105"/>
                  </a:lnTo>
                  <a:lnTo>
                    <a:pt x="98" y="100"/>
                  </a:lnTo>
                  <a:lnTo>
                    <a:pt x="104" y="97"/>
                  </a:lnTo>
                  <a:lnTo>
                    <a:pt x="119" y="84"/>
                  </a:lnTo>
                  <a:lnTo>
                    <a:pt x="131" y="72"/>
                  </a:lnTo>
                  <a:lnTo>
                    <a:pt x="140" y="56"/>
                  </a:lnTo>
                  <a:lnTo>
                    <a:pt x="149" y="43"/>
                  </a:lnTo>
                  <a:lnTo>
                    <a:pt x="159" y="41"/>
                  </a:lnTo>
                  <a:lnTo>
                    <a:pt x="167" y="31"/>
                  </a:lnTo>
                  <a:lnTo>
                    <a:pt x="177" y="28"/>
                  </a:lnTo>
                  <a:lnTo>
                    <a:pt x="185" y="25"/>
                  </a:lnTo>
                  <a:lnTo>
                    <a:pt x="198" y="25"/>
                  </a:lnTo>
                  <a:lnTo>
                    <a:pt x="204" y="25"/>
                  </a:lnTo>
                  <a:lnTo>
                    <a:pt x="210" y="28"/>
                  </a:lnTo>
                  <a:lnTo>
                    <a:pt x="222" y="35"/>
                  </a:lnTo>
                  <a:lnTo>
                    <a:pt x="228" y="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1" name="Forma libre 53"/>
            <p:cNvSpPr>
              <a:spLocks/>
            </p:cNvSpPr>
            <p:nvPr/>
          </p:nvSpPr>
          <p:spPr bwMode="ltGray">
            <a:xfrm>
              <a:off x="2288" y="4156"/>
              <a:ext cx="231" cy="115"/>
            </a:xfrm>
            <a:custGeom>
              <a:avLst/>
              <a:gdLst>
                <a:gd name="T0" fmla="*/ 0 w 231"/>
                <a:gd name="T1" fmla="*/ 111 h 115"/>
                <a:gd name="T2" fmla="*/ 6 w 231"/>
                <a:gd name="T3" fmla="*/ 114 h 115"/>
                <a:gd name="T4" fmla="*/ 18 w 231"/>
                <a:gd name="T5" fmla="*/ 114 h 115"/>
                <a:gd name="T6" fmla="*/ 27 w 231"/>
                <a:gd name="T7" fmla="*/ 114 h 115"/>
                <a:gd name="T8" fmla="*/ 39 w 231"/>
                <a:gd name="T9" fmla="*/ 111 h 115"/>
                <a:gd name="T10" fmla="*/ 48 w 231"/>
                <a:gd name="T11" fmla="*/ 108 h 115"/>
                <a:gd name="T12" fmla="*/ 58 w 231"/>
                <a:gd name="T13" fmla="*/ 104 h 115"/>
                <a:gd name="T14" fmla="*/ 63 w 231"/>
                <a:gd name="T15" fmla="*/ 101 h 115"/>
                <a:gd name="T16" fmla="*/ 73 w 231"/>
                <a:gd name="T17" fmla="*/ 93 h 115"/>
                <a:gd name="T18" fmla="*/ 76 w 231"/>
                <a:gd name="T19" fmla="*/ 83 h 115"/>
                <a:gd name="T20" fmla="*/ 81 w 231"/>
                <a:gd name="T21" fmla="*/ 77 h 115"/>
                <a:gd name="T22" fmla="*/ 84 w 231"/>
                <a:gd name="T23" fmla="*/ 71 h 115"/>
                <a:gd name="T24" fmla="*/ 94 w 231"/>
                <a:gd name="T25" fmla="*/ 55 h 115"/>
                <a:gd name="T26" fmla="*/ 109 w 231"/>
                <a:gd name="T27" fmla="*/ 40 h 115"/>
                <a:gd name="T28" fmla="*/ 115 w 231"/>
                <a:gd name="T29" fmla="*/ 37 h 115"/>
                <a:gd name="T30" fmla="*/ 130 w 231"/>
                <a:gd name="T31" fmla="*/ 31 h 115"/>
                <a:gd name="T32" fmla="*/ 142 w 231"/>
                <a:gd name="T33" fmla="*/ 24 h 115"/>
                <a:gd name="T34" fmla="*/ 154 w 231"/>
                <a:gd name="T35" fmla="*/ 21 h 115"/>
                <a:gd name="T36" fmla="*/ 164 w 231"/>
                <a:gd name="T37" fmla="*/ 18 h 115"/>
                <a:gd name="T38" fmla="*/ 175 w 231"/>
                <a:gd name="T39" fmla="*/ 21 h 115"/>
                <a:gd name="T40" fmla="*/ 190 w 231"/>
                <a:gd name="T41" fmla="*/ 24 h 115"/>
                <a:gd name="T42" fmla="*/ 205 w 231"/>
                <a:gd name="T43" fmla="*/ 31 h 115"/>
                <a:gd name="T44" fmla="*/ 215 w 231"/>
                <a:gd name="T45" fmla="*/ 37 h 115"/>
                <a:gd name="T46" fmla="*/ 218 w 231"/>
                <a:gd name="T47" fmla="*/ 43 h 115"/>
                <a:gd name="T48" fmla="*/ 230 w 231"/>
                <a:gd name="T49" fmla="*/ 12 h 115"/>
                <a:gd name="T50" fmla="*/ 221 w 231"/>
                <a:gd name="T51" fmla="*/ 9 h 115"/>
                <a:gd name="T52" fmla="*/ 209 w 231"/>
                <a:gd name="T53" fmla="*/ 3 h 115"/>
                <a:gd name="T54" fmla="*/ 194 w 231"/>
                <a:gd name="T55" fmla="*/ 0 h 115"/>
                <a:gd name="T56" fmla="*/ 179 w 231"/>
                <a:gd name="T57" fmla="*/ 0 h 115"/>
                <a:gd name="T58" fmla="*/ 167 w 231"/>
                <a:gd name="T59" fmla="*/ 0 h 115"/>
                <a:gd name="T60" fmla="*/ 154 w 231"/>
                <a:gd name="T61" fmla="*/ 3 h 115"/>
                <a:gd name="T62" fmla="*/ 139 w 231"/>
                <a:gd name="T63" fmla="*/ 9 h 115"/>
                <a:gd name="T64" fmla="*/ 130 w 231"/>
                <a:gd name="T65" fmla="*/ 12 h 115"/>
                <a:gd name="T66" fmla="*/ 124 w 231"/>
                <a:gd name="T67" fmla="*/ 18 h 115"/>
                <a:gd name="T68" fmla="*/ 109 w 231"/>
                <a:gd name="T69" fmla="*/ 31 h 115"/>
                <a:gd name="T70" fmla="*/ 97 w 231"/>
                <a:gd name="T71" fmla="*/ 43 h 115"/>
                <a:gd name="T72" fmla="*/ 88 w 231"/>
                <a:gd name="T73" fmla="*/ 55 h 115"/>
                <a:gd name="T74" fmla="*/ 79 w 231"/>
                <a:gd name="T75" fmla="*/ 68 h 115"/>
                <a:gd name="T76" fmla="*/ 73 w 231"/>
                <a:gd name="T77" fmla="*/ 73 h 115"/>
                <a:gd name="T78" fmla="*/ 61 w 231"/>
                <a:gd name="T79" fmla="*/ 83 h 115"/>
                <a:gd name="T80" fmla="*/ 51 w 231"/>
                <a:gd name="T81" fmla="*/ 86 h 115"/>
                <a:gd name="T82" fmla="*/ 43 w 231"/>
                <a:gd name="T83" fmla="*/ 89 h 115"/>
                <a:gd name="T84" fmla="*/ 33 w 231"/>
                <a:gd name="T85" fmla="*/ 89 h 115"/>
                <a:gd name="T86" fmla="*/ 24 w 231"/>
                <a:gd name="T87" fmla="*/ 89 h 115"/>
                <a:gd name="T88" fmla="*/ 18 w 231"/>
                <a:gd name="T89" fmla="*/ 86 h 115"/>
                <a:gd name="T90" fmla="*/ 6 w 231"/>
                <a:gd name="T91" fmla="*/ 80 h 115"/>
                <a:gd name="T92" fmla="*/ 0 w 231"/>
                <a:gd name="T93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1" h="115">
                  <a:moveTo>
                    <a:pt x="0" y="111"/>
                  </a:moveTo>
                  <a:lnTo>
                    <a:pt x="6" y="114"/>
                  </a:lnTo>
                  <a:lnTo>
                    <a:pt x="18" y="114"/>
                  </a:lnTo>
                  <a:lnTo>
                    <a:pt x="27" y="114"/>
                  </a:lnTo>
                  <a:lnTo>
                    <a:pt x="39" y="111"/>
                  </a:lnTo>
                  <a:lnTo>
                    <a:pt x="48" y="108"/>
                  </a:lnTo>
                  <a:lnTo>
                    <a:pt x="58" y="104"/>
                  </a:lnTo>
                  <a:lnTo>
                    <a:pt x="63" y="101"/>
                  </a:lnTo>
                  <a:lnTo>
                    <a:pt x="73" y="93"/>
                  </a:lnTo>
                  <a:lnTo>
                    <a:pt x="76" y="83"/>
                  </a:lnTo>
                  <a:lnTo>
                    <a:pt x="81" y="77"/>
                  </a:lnTo>
                  <a:lnTo>
                    <a:pt x="84" y="71"/>
                  </a:lnTo>
                  <a:lnTo>
                    <a:pt x="94" y="55"/>
                  </a:lnTo>
                  <a:lnTo>
                    <a:pt x="109" y="40"/>
                  </a:lnTo>
                  <a:lnTo>
                    <a:pt x="115" y="37"/>
                  </a:lnTo>
                  <a:lnTo>
                    <a:pt x="130" y="31"/>
                  </a:lnTo>
                  <a:lnTo>
                    <a:pt x="142" y="24"/>
                  </a:lnTo>
                  <a:lnTo>
                    <a:pt x="154" y="21"/>
                  </a:lnTo>
                  <a:lnTo>
                    <a:pt x="164" y="18"/>
                  </a:lnTo>
                  <a:lnTo>
                    <a:pt x="175" y="21"/>
                  </a:lnTo>
                  <a:lnTo>
                    <a:pt x="190" y="24"/>
                  </a:lnTo>
                  <a:lnTo>
                    <a:pt x="205" y="31"/>
                  </a:lnTo>
                  <a:lnTo>
                    <a:pt x="215" y="37"/>
                  </a:lnTo>
                  <a:lnTo>
                    <a:pt x="218" y="43"/>
                  </a:lnTo>
                  <a:lnTo>
                    <a:pt x="230" y="12"/>
                  </a:lnTo>
                  <a:lnTo>
                    <a:pt x="221" y="9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79" y="0"/>
                  </a:lnTo>
                  <a:lnTo>
                    <a:pt x="167" y="0"/>
                  </a:lnTo>
                  <a:lnTo>
                    <a:pt x="154" y="3"/>
                  </a:lnTo>
                  <a:lnTo>
                    <a:pt x="139" y="9"/>
                  </a:lnTo>
                  <a:lnTo>
                    <a:pt x="130" y="12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3"/>
                  </a:lnTo>
                  <a:lnTo>
                    <a:pt x="88" y="55"/>
                  </a:lnTo>
                  <a:lnTo>
                    <a:pt x="79" y="68"/>
                  </a:lnTo>
                  <a:lnTo>
                    <a:pt x="73" y="73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43" y="89"/>
                  </a:lnTo>
                  <a:lnTo>
                    <a:pt x="33" y="89"/>
                  </a:lnTo>
                  <a:lnTo>
                    <a:pt x="24" y="89"/>
                  </a:lnTo>
                  <a:lnTo>
                    <a:pt x="18" y="86"/>
                  </a:lnTo>
                  <a:lnTo>
                    <a:pt x="6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2" name="Forma libre 54"/>
            <p:cNvSpPr>
              <a:spLocks/>
            </p:cNvSpPr>
            <p:nvPr/>
          </p:nvSpPr>
          <p:spPr bwMode="ltGray">
            <a:xfrm>
              <a:off x="5310" y="388"/>
              <a:ext cx="234" cy="115"/>
            </a:xfrm>
            <a:custGeom>
              <a:avLst/>
              <a:gdLst>
                <a:gd name="T0" fmla="*/ 233 w 234"/>
                <a:gd name="T1" fmla="*/ 3 h 115"/>
                <a:gd name="T2" fmla="*/ 223 w 234"/>
                <a:gd name="T3" fmla="*/ 0 h 115"/>
                <a:gd name="T4" fmla="*/ 214 w 234"/>
                <a:gd name="T5" fmla="*/ 0 h 115"/>
                <a:gd name="T6" fmla="*/ 202 w 234"/>
                <a:gd name="T7" fmla="*/ 0 h 115"/>
                <a:gd name="T8" fmla="*/ 193 w 234"/>
                <a:gd name="T9" fmla="*/ 0 h 115"/>
                <a:gd name="T10" fmla="*/ 183 w 234"/>
                <a:gd name="T11" fmla="*/ 3 h 115"/>
                <a:gd name="T12" fmla="*/ 172 w 234"/>
                <a:gd name="T13" fmla="*/ 10 h 115"/>
                <a:gd name="T14" fmla="*/ 168 w 234"/>
                <a:gd name="T15" fmla="*/ 13 h 115"/>
                <a:gd name="T16" fmla="*/ 159 w 234"/>
                <a:gd name="T17" fmla="*/ 21 h 115"/>
                <a:gd name="T18" fmla="*/ 153 w 234"/>
                <a:gd name="T19" fmla="*/ 31 h 115"/>
                <a:gd name="T20" fmla="*/ 150 w 234"/>
                <a:gd name="T21" fmla="*/ 37 h 115"/>
                <a:gd name="T22" fmla="*/ 147 w 234"/>
                <a:gd name="T23" fmla="*/ 43 h 115"/>
                <a:gd name="T24" fmla="*/ 138 w 234"/>
                <a:gd name="T25" fmla="*/ 59 h 115"/>
                <a:gd name="T26" fmla="*/ 122 w 234"/>
                <a:gd name="T27" fmla="*/ 71 h 115"/>
                <a:gd name="T28" fmla="*/ 114 w 234"/>
                <a:gd name="T29" fmla="*/ 77 h 115"/>
                <a:gd name="T30" fmla="*/ 101 w 234"/>
                <a:gd name="T31" fmla="*/ 83 h 115"/>
                <a:gd name="T32" fmla="*/ 86 w 234"/>
                <a:gd name="T33" fmla="*/ 90 h 115"/>
                <a:gd name="T34" fmla="*/ 76 w 234"/>
                <a:gd name="T35" fmla="*/ 93 h 115"/>
                <a:gd name="T36" fmla="*/ 65 w 234"/>
                <a:gd name="T37" fmla="*/ 93 h 115"/>
                <a:gd name="T38" fmla="*/ 55 w 234"/>
                <a:gd name="T39" fmla="*/ 93 h 115"/>
                <a:gd name="T40" fmla="*/ 40 w 234"/>
                <a:gd name="T41" fmla="*/ 87 h 115"/>
                <a:gd name="T42" fmla="*/ 25 w 234"/>
                <a:gd name="T43" fmla="*/ 83 h 115"/>
                <a:gd name="T44" fmla="*/ 15 w 234"/>
                <a:gd name="T45" fmla="*/ 74 h 115"/>
                <a:gd name="T46" fmla="*/ 10 w 234"/>
                <a:gd name="T47" fmla="*/ 68 h 115"/>
                <a:gd name="T48" fmla="*/ 0 w 234"/>
                <a:gd name="T49" fmla="*/ 99 h 115"/>
                <a:gd name="T50" fmla="*/ 10 w 234"/>
                <a:gd name="T51" fmla="*/ 105 h 115"/>
                <a:gd name="T52" fmla="*/ 22 w 234"/>
                <a:gd name="T53" fmla="*/ 111 h 115"/>
                <a:gd name="T54" fmla="*/ 34 w 234"/>
                <a:gd name="T55" fmla="*/ 111 h 115"/>
                <a:gd name="T56" fmla="*/ 50 w 234"/>
                <a:gd name="T57" fmla="*/ 114 h 115"/>
                <a:gd name="T58" fmla="*/ 61 w 234"/>
                <a:gd name="T59" fmla="*/ 114 h 115"/>
                <a:gd name="T60" fmla="*/ 74 w 234"/>
                <a:gd name="T61" fmla="*/ 111 h 115"/>
                <a:gd name="T62" fmla="*/ 89 w 234"/>
                <a:gd name="T63" fmla="*/ 105 h 115"/>
                <a:gd name="T64" fmla="*/ 101 w 234"/>
                <a:gd name="T65" fmla="*/ 99 h 115"/>
                <a:gd name="T66" fmla="*/ 107 w 234"/>
                <a:gd name="T67" fmla="*/ 96 h 115"/>
                <a:gd name="T68" fmla="*/ 119 w 234"/>
                <a:gd name="T69" fmla="*/ 83 h 115"/>
                <a:gd name="T70" fmla="*/ 132 w 234"/>
                <a:gd name="T71" fmla="*/ 71 h 115"/>
                <a:gd name="T72" fmla="*/ 144 w 234"/>
                <a:gd name="T73" fmla="*/ 56 h 115"/>
                <a:gd name="T74" fmla="*/ 153 w 234"/>
                <a:gd name="T75" fmla="*/ 46 h 115"/>
                <a:gd name="T76" fmla="*/ 159 w 234"/>
                <a:gd name="T77" fmla="*/ 37 h 115"/>
                <a:gd name="T78" fmla="*/ 172 w 234"/>
                <a:gd name="T79" fmla="*/ 31 h 115"/>
                <a:gd name="T80" fmla="*/ 180 w 234"/>
                <a:gd name="T81" fmla="*/ 25 h 115"/>
                <a:gd name="T82" fmla="*/ 190 w 234"/>
                <a:gd name="T83" fmla="*/ 21 h 115"/>
                <a:gd name="T84" fmla="*/ 199 w 234"/>
                <a:gd name="T85" fmla="*/ 21 h 115"/>
                <a:gd name="T86" fmla="*/ 208 w 234"/>
                <a:gd name="T87" fmla="*/ 25 h 115"/>
                <a:gd name="T88" fmla="*/ 214 w 234"/>
                <a:gd name="T89" fmla="*/ 25 h 115"/>
                <a:gd name="T90" fmla="*/ 226 w 234"/>
                <a:gd name="T91" fmla="*/ 34 h 115"/>
                <a:gd name="T92" fmla="*/ 233 w 234"/>
                <a:gd name="T93" fmla="*/ 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4" h="115">
                  <a:moveTo>
                    <a:pt x="233" y="3"/>
                  </a:moveTo>
                  <a:lnTo>
                    <a:pt x="223" y="0"/>
                  </a:lnTo>
                  <a:lnTo>
                    <a:pt x="214" y="0"/>
                  </a:lnTo>
                  <a:lnTo>
                    <a:pt x="202" y="0"/>
                  </a:lnTo>
                  <a:lnTo>
                    <a:pt x="193" y="0"/>
                  </a:lnTo>
                  <a:lnTo>
                    <a:pt x="183" y="3"/>
                  </a:lnTo>
                  <a:lnTo>
                    <a:pt x="172" y="10"/>
                  </a:lnTo>
                  <a:lnTo>
                    <a:pt x="168" y="13"/>
                  </a:lnTo>
                  <a:lnTo>
                    <a:pt x="159" y="21"/>
                  </a:lnTo>
                  <a:lnTo>
                    <a:pt x="153" y="31"/>
                  </a:lnTo>
                  <a:lnTo>
                    <a:pt x="150" y="37"/>
                  </a:lnTo>
                  <a:lnTo>
                    <a:pt x="147" y="43"/>
                  </a:lnTo>
                  <a:lnTo>
                    <a:pt x="138" y="59"/>
                  </a:lnTo>
                  <a:lnTo>
                    <a:pt x="122" y="71"/>
                  </a:lnTo>
                  <a:lnTo>
                    <a:pt x="114" y="77"/>
                  </a:lnTo>
                  <a:lnTo>
                    <a:pt x="101" y="83"/>
                  </a:lnTo>
                  <a:lnTo>
                    <a:pt x="86" y="90"/>
                  </a:lnTo>
                  <a:lnTo>
                    <a:pt x="76" y="93"/>
                  </a:lnTo>
                  <a:lnTo>
                    <a:pt x="65" y="93"/>
                  </a:lnTo>
                  <a:lnTo>
                    <a:pt x="55" y="93"/>
                  </a:lnTo>
                  <a:lnTo>
                    <a:pt x="40" y="87"/>
                  </a:lnTo>
                  <a:lnTo>
                    <a:pt x="25" y="83"/>
                  </a:lnTo>
                  <a:lnTo>
                    <a:pt x="15" y="74"/>
                  </a:lnTo>
                  <a:lnTo>
                    <a:pt x="10" y="68"/>
                  </a:lnTo>
                  <a:lnTo>
                    <a:pt x="0" y="99"/>
                  </a:lnTo>
                  <a:lnTo>
                    <a:pt x="10" y="105"/>
                  </a:lnTo>
                  <a:lnTo>
                    <a:pt x="22" y="111"/>
                  </a:lnTo>
                  <a:lnTo>
                    <a:pt x="34" y="111"/>
                  </a:lnTo>
                  <a:lnTo>
                    <a:pt x="50" y="114"/>
                  </a:lnTo>
                  <a:lnTo>
                    <a:pt x="61" y="114"/>
                  </a:lnTo>
                  <a:lnTo>
                    <a:pt x="74" y="111"/>
                  </a:lnTo>
                  <a:lnTo>
                    <a:pt x="89" y="105"/>
                  </a:lnTo>
                  <a:lnTo>
                    <a:pt x="101" y="99"/>
                  </a:lnTo>
                  <a:lnTo>
                    <a:pt x="107" y="96"/>
                  </a:lnTo>
                  <a:lnTo>
                    <a:pt x="119" y="83"/>
                  </a:lnTo>
                  <a:lnTo>
                    <a:pt x="132" y="71"/>
                  </a:lnTo>
                  <a:lnTo>
                    <a:pt x="144" y="56"/>
                  </a:lnTo>
                  <a:lnTo>
                    <a:pt x="153" y="46"/>
                  </a:lnTo>
                  <a:lnTo>
                    <a:pt x="159" y="37"/>
                  </a:lnTo>
                  <a:lnTo>
                    <a:pt x="172" y="31"/>
                  </a:lnTo>
                  <a:lnTo>
                    <a:pt x="180" y="25"/>
                  </a:lnTo>
                  <a:lnTo>
                    <a:pt x="190" y="21"/>
                  </a:lnTo>
                  <a:lnTo>
                    <a:pt x="199" y="21"/>
                  </a:lnTo>
                  <a:lnTo>
                    <a:pt x="208" y="25"/>
                  </a:lnTo>
                  <a:lnTo>
                    <a:pt x="214" y="25"/>
                  </a:lnTo>
                  <a:lnTo>
                    <a:pt x="226" y="34"/>
                  </a:lnTo>
                  <a:lnTo>
                    <a:pt x="233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3" name="Forma libre 55"/>
            <p:cNvSpPr>
              <a:spLocks/>
            </p:cNvSpPr>
            <p:nvPr/>
          </p:nvSpPr>
          <p:spPr bwMode="ltGray">
            <a:xfrm>
              <a:off x="3135" y="4006"/>
              <a:ext cx="102" cy="307"/>
            </a:xfrm>
            <a:custGeom>
              <a:avLst/>
              <a:gdLst>
                <a:gd name="T0" fmla="*/ 50 w 102"/>
                <a:gd name="T1" fmla="*/ 3 h 307"/>
                <a:gd name="T2" fmla="*/ 47 w 102"/>
                <a:gd name="T3" fmla="*/ 13 h 307"/>
                <a:gd name="T4" fmla="*/ 44 w 102"/>
                <a:gd name="T5" fmla="*/ 16 h 307"/>
                <a:gd name="T6" fmla="*/ 44 w 102"/>
                <a:gd name="T7" fmla="*/ 23 h 307"/>
                <a:gd name="T8" fmla="*/ 39 w 102"/>
                <a:gd name="T9" fmla="*/ 39 h 307"/>
                <a:gd name="T10" fmla="*/ 30 w 102"/>
                <a:gd name="T11" fmla="*/ 61 h 307"/>
                <a:gd name="T12" fmla="*/ 27 w 102"/>
                <a:gd name="T13" fmla="*/ 78 h 307"/>
                <a:gd name="T14" fmla="*/ 20 w 102"/>
                <a:gd name="T15" fmla="*/ 94 h 307"/>
                <a:gd name="T16" fmla="*/ 20 w 102"/>
                <a:gd name="T17" fmla="*/ 107 h 307"/>
                <a:gd name="T18" fmla="*/ 20 w 102"/>
                <a:gd name="T19" fmla="*/ 120 h 307"/>
                <a:gd name="T20" fmla="*/ 24 w 102"/>
                <a:gd name="T21" fmla="*/ 129 h 307"/>
                <a:gd name="T22" fmla="*/ 27 w 102"/>
                <a:gd name="T23" fmla="*/ 136 h 307"/>
                <a:gd name="T24" fmla="*/ 35 w 102"/>
                <a:gd name="T25" fmla="*/ 148 h 307"/>
                <a:gd name="T26" fmla="*/ 47 w 102"/>
                <a:gd name="T27" fmla="*/ 161 h 307"/>
                <a:gd name="T28" fmla="*/ 57 w 102"/>
                <a:gd name="T29" fmla="*/ 174 h 307"/>
                <a:gd name="T30" fmla="*/ 77 w 102"/>
                <a:gd name="T31" fmla="*/ 196 h 307"/>
                <a:gd name="T32" fmla="*/ 89 w 102"/>
                <a:gd name="T33" fmla="*/ 216 h 307"/>
                <a:gd name="T34" fmla="*/ 95 w 102"/>
                <a:gd name="T35" fmla="*/ 225 h 307"/>
                <a:gd name="T36" fmla="*/ 98 w 102"/>
                <a:gd name="T37" fmla="*/ 236 h 307"/>
                <a:gd name="T38" fmla="*/ 101 w 102"/>
                <a:gd name="T39" fmla="*/ 252 h 307"/>
                <a:gd name="T40" fmla="*/ 101 w 102"/>
                <a:gd name="T41" fmla="*/ 265 h 307"/>
                <a:gd name="T42" fmla="*/ 101 w 102"/>
                <a:gd name="T43" fmla="*/ 274 h 307"/>
                <a:gd name="T44" fmla="*/ 95 w 102"/>
                <a:gd name="T45" fmla="*/ 293 h 307"/>
                <a:gd name="T46" fmla="*/ 92 w 102"/>
                <a:gd name="T47" fmla="*/ 306 h 307"/>
                <a:gd name="T48" fmla="*/ 69 w 102"/>
                <a:gd name="T49" fmla="*/ 287 h 307"/>
                <a:gd name="T50" fmla="*/ 74 w 102"/>
                <a:gd name="T51" fmla="*/ 274 h 307"/>
                <a:gd name="T52" fmla="*/ 77 w 102"/>
                <a:gd name="T53" fmla="*/ 261 h 307"/>
                <a:gd name="T54" fmla="*/ 80 w 102"/>
                <a:gd name="T55" fmla="*/ 249 h 307"/>
                <a:gd name="T56" fmla="*/ 83 w 102"/>
                <a:gd name="T57" fmla="*/ 236 h 307"/>
                <a:gd name="T58" fmla="*/ 80 w 102"/>
                <a:gd name="T59" fmla="*/ 222 h 307"/>
                <a:gd name="T60" fmla="*/ 77 w 102"/>
                <a:gd name="T61" fmla="*/ 209 h 307"/>
                <a:gd name="T62" fmla="*/ 71 w 102"/>
                <a:gd name="T63" fmla="*/ 196 h 307"/>
                <a:gd name="T64" fmla="*/ 65 w 102"/>
                <a:gd name="T65" fmla="*/ 190 h 307"/>
                <a:gd name="T66" fmla="*/ 54 w 102"/>
                <a:gd name="T67" fmla="*/ 180 h 307"/>
                <a:gd name="T68" fmla="*/ 42 w 102"/>
                <a:gd name="T69" fmla="*/ 168 h 307"/>
                <a:gd name="T70" fmla="*/ 30 w 102"/>
                <a:gd name="T71" fmla="*/ 155 h 307"/>
                <a:gd name="T72" fmla="*/ 20 w 102"/>
                <a:gd name="T73" fmla="*/ 142 h 307"/>
                <a:gd name="T74" fmla="*/ 12 w 102"/>
                <a:gd name="T75" fmla="*/ 123 h 307"/>
                <a:gd name="T76" fmla="*/ 3 w 102"/>
                <a:gd name="T77" fmla="*/ 110 h 307"/>
                <a:gd name="T78" fmla="*/ 0 w 102"/>
                <a:gd name="T79" fmla="*/ 100 h 307"/>
                <a:gd name="T80" fmla="*/ 0 w 102"/>
                <a:gd name="T81" fmla="*/ 84 h 307"/>
                <a:gd name="T82" fmla="*/ 0 w 102"/>
                <a:gd name="T83" fmla="*/ 61 h 307"/>
                <a:gd name="T84" fmla="*/ 0 w 102"/>
                <a:gd name="T85" fmla="*/ 48 h 307"/>
                <a:gd name="T86" fmla="*/ 3 w 102"/>
                <a:gd name="T87" fmla="*/ 32 h 307"/>
                <a:gd name="T88" fmla="*/ 6 w 102"/>
                <a:gd name="T89" fmla="*/ 19 h 307"/>
                <a:gd name="T90" fmla="*/ 6 w 102"/>
                <a:gd name="T91" fmla="*/ 10 h 307"/>
                <a:gd name="T92" fmla="*/ 12 w 102"/>
                <a:gd name="T93" fmla="*/ 0 h 307"/>
                <a:gd name="T94" fmla="*/ 50 w 102"/>
                <a:gd name="T95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07">
                  <a:moveTo>
                    <a:pt x="50" y="3"/>
                  </a:moveTo>
                  <a:lnTo>
                    <a:pt x="47" y="13"/>
                  </a:lnTo>
                  <a:lnTo>
                    <a:pt x="44" y="16"/>
                  </a:lnTo>
                  <a:lnTo>
                    <a:pt x="44" y="23"/>
                  </a:lnTo>
                  <a:lnTo>
                    <a:pt x="39" y="39"/>
                  </a:lnTo>
                  <a:lnTo>
                    <a:pt x="30" y="61"/>
                  </a:lnTo>
                  <a:lnTo>
                    <a:pt x="27" y="78"/>
                  </a:lnTo>
                  <a:lnTo>
                    <a:pt x="20" y="94"/>
                  </a:lnTo>
                  <a:lnTo>
                    <a:pt x="20" y="107"/>
                  </a:lnTo>
                  <a:lnTo>
                    <a:pt x="20" y="120"/>
                  </a:lnTo>
                  <a:lnTo>
                    <a:pt x="24" y="129"/>
                  </a:lnTo>
                  <a:lnTo>
                    <a:pt x="27" y="136"/>
                  </a:lnTo>
                  <a:lnTo>
                    <a:pt x="35" y="148"/>
                  </a:lnTo>
                  <a:lnTo>
                    <a:pt x="47" y="161"/>
                  </a:lnTo>
                  <a:lnTo>
                    <a:pt x="57" y="174"/>
                  </a:lnTo>
                  <a:lnTo>
                    <a:pt x="77" y="196"/>
                  </a:lnTo>
                  <a:lnTo>
                    <a:pt x="89" y="216"/>
                  </a:lnTo>
                  <a:lnTo>
                    <a:pt x="95" y="225"/>
                  </a:lnTo>
                  <a:lnTo>
                    <a:pt x="98" y="236"/>
                  </a:lnTo>
                  <a:lnTo>
                    <a:pt x="101" y="252"/>
                  </a:lnTo>
                  <a:lnTo>
                    <a:pt x="101" y="265"/>
                  </a:lnTo>
                  <a:lnTo>
                    <a:pt x="101" y="274"/>
                  </a:lnTo>
                  <a:lnTo>
                    <a:pt x="95" y="293"/>
                  </a:lnTo>
                  <a:lnTo>
                    <a:pt x="92" y="306"/>
                  </a:lnTo>
                  <a:lnTo>
                    <a:pt x="69" y="287"/>
                  </a:lnTo>
                  <a:lnTo>
                    <a:pt x="74" y="274"/>
                  </a:lnTo>
                  <a:lnTo>
                    <a:pt x="77" y="261"/>
                  </a:lnTo>
                  <a:lnTo>
                    <a:pt x="80" y="249"/>
                  </a:lnTo>
                  <a:lnTo>
                    <a:pt x="83" y="236"/>
                  </a:lnTo>
                  <a:lnTo>
                    <a:pt x="80" y="222"/>
                  </a:lnTo>
                  <a:lnTo>
                    <a:pt x="77" y="209"/>
                  </a:lnTo>
                  <a:lnTo>
                    <a:pt x="71" y="196"/>
                  </a:lnTo>
                  <a:lnTo>
                    <a:pt x="65" y="190"/>
                  </a:lnTo>
                  <a:lnTo>
                    <a:pt x="54" y="180"/>
                  </a:lnTo>
                  <a:lnTo>
                    <a:pt x="42" y="168"/>
                  </a:lnTo>
                  <a:lnTo>
                    <a:pt x="30" y="155"/>
                  </a:lnTo>
                  <a:lnTo>
                    <a:pt x="20" y="142"/>
                  </a:lnTo>
                  <a:lnTo>
                    <a:pt x="12" y="123"/>
                  </a:lnTo>
                  <a:lnTo>
                    <a:pt x="3" y="110"/>
                  </a:lnTo>
                  <a:lnTo>
                    <a:pt x="0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3" y="32"/>
                  </a:lnTo>
                  <a:lnTo>
                    <a:pt x="6" y="19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0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4" name="Forma libre 56"/>
            <p:cNvSpPr>
              <a:spLocks/>
            </p:cNvSpPr>
            <p:nvPr/>
          </p:nvSpPr>
          <p:spPr bwMode="ltGray">
            <a:xfrm>
              <a:off x="5643" y="2518"/>
              <a:ext cx="102" cy="312"/>
            </a:xfrm>
            <a:custGeom>
              <a:avLst/>
              <a:gdLst>
                <a:gd name="T0" fmla="*/ 51 w 102"/>
                <a:gd name="T1" fmla="*/ 6 h 312"/>
                <a:gd name="T2" fmla="*/ 47 w 102"/>
                <a:gd name="T3" fmla="*/ 16 h 312"/>
                <a:gd name="T4" fmla="*/ 44 w 102"/>
                <a:gd name="T5" fmla="*/ 19 h 312"/>
                <a:gd name="T6" fmla="*/ 44 w 102"/>
                <a:gd name="T7" fmla="*/ 26 h 312"/>
                <a:gd name="T8" fmla="*/ 39 w 102"/>
                <a:gd name="T9" fmla="*/ 43 h 312"/>
                <a:gd name="T10" fmla="*/ 30 w 102"/>
                <a:gd name="T11" fmla="*/ 65 h 312"/>
                <a:gd name="T12" fmla="*/ 24 w 102"/>
                <a:gd name="T13" fmla="*/ 81 h 312"/>
                <a:gd name="T14" fmla="*/ 21 w 102"/>
                <a:gd name="T15" fmla="*/ 97 h 312"/>
                <a:gd name="T16" fmla="*/ 21 w 102"/>
                <a:gd name="T17" fmla="*/ 110 h 312"/>
                <a:gd name="T18" fmla="*/ 21 w 102"/>
                <a:gd name="T19" fmla="*/ 120 h 312"/>
                <a:gd name="T20" fmla="*/ 24 w 102"/>
                <a:gd name="T21" fmla="*/ 133 h 312"/>
                <a:gd name="T22" fmla="*/ 27 w 102"/>
                <a:gd name="T23" fmla="*/ 140 h 312"/>
                <a:gd name="T24" fmla="*/ 36 w 102"/>
                <a:gd name="T25" fmla="*/ 152 h 312"/>
                <a:gd name="T26" fmla="*/ 44 w 102"/>
                <a:gd name="T27" fmla="*/ 165 h 312"/>
                <a:gd name="T28" fmla="*/ 57 w 102"/>
                <a:gd name="T29" fmla="*/ 178 h 312"/>
                <a:gd name="T30" fmla="*/ 77 w 102"/>
                <a:gd name="T31" fmla="*/ 201 h 312"/>
                <a:gd name="T32" fmla="*/ 89 w 102"/>
                <a:gd name="T33" fmla="*/ 221 h 312"/>
                <a:gd name="T34" fmla="*/ 95 w 102"/>
                <a:gd name="T35" fmla="*/ 230 h 312"/>
                <a:gd name="T36" fmla="*/ 98 w 102"/>
                <a:gd name="T37" fmla="*/ 240 h 312"/>
                <a:gd name="T38" fmla="*/ 101 w 102"/>
                <a:gd name="T39" fmla="*/ 256 h 312"/>
                <a:gd name="T40" fmla="*/ 101 w 102"/>
                <a:gd name="T41" fmla="*/ 269 h 312"/>
                <a:gd name="T42" fmla="*/ 98 w 102"/>
                <a:gd name="T43" fmla="*/ 279 h 312"/>
                <a:gd name="T44" fmla="*/ 95 w 102"/>
                <a:gd name="T45" fmla="*/ 298 h 312"/>
                <a:gd name="T46" fmla="*/ 89 w 102"/>
                <a:gd name="T47" fmla="*/ 311 h 312"/>
                <a:gd name="T48" fmla="*/ 69 w 102"/>
                <a:gd name="T49" fmla="*/ 292 h 312"/>
                <a:gd name="T50" fmla="*/ 74 w 102"/>
                <a:gd name="T51" fmla="*/ 279 h 312"/>
                <a:gd name="T52" fmla="*/ 77 w 102"/>
                <a:gd name="T53" fmla="*/ 265 h 312"/>
                <a:gd name="T54" fmla="*/ 81 w 102"/>
                <a:gd name="T55" fmla="*/ 253 h 312"/>
                <a:gd name="T56" fmla="*/ 81 w 102"/>
                <a:gd name="T57" fmla="*/ 240 h 312"/>
                <a:gd name="T58" fmla="*/ 81 w 102"/>
                <a:gd name="T59" fmla="*/ 227 h 312"/>
                <a:gd name="T60" fmla="*/ 74 w 102"/>
                <a:gd name="T61" fmla="*/ 211 h 312"/>
                <a:gd name="T62" fmla="*/ 71 w 102"/>
                <a:gd name="T63" fmla="*/ 201 h 312"/>
                <a:gd name="T64" fmla="*/ 66 w 102"/>
                <a:gd name="T65" fmla="*/ 195 h 312"/>
                <a:gd name="T66" fmla="*/ 54 w 102"/>
                <a:gd name="T67" fmla="*/ 184 h 312"/>
                <a:gd name="T68" fmla="*/ 39 w 102"/>
                <a:gd name="T69" fmla="*/ 168 h 312"/>
                <a:gd name="T70" fmla="*/ 27 w 102"/>
                <a:gd name="T71" fmla="*/ 156 h 312"/>
                <a:gd name="T72" fmla="*/ 21 w 102"/>
                <a:gd name="T73" fmla="*/ 146 h 312"/>
                <a:gd name="T74" fmla="*/ 12 w 102"/>
                <a:gd name="T75" fmla="*/ 127 h 312"/>
                <a:gd name="T76" fmla="*/ 3 w 102"/>
                <a:gd name="T77" fmla="*/ 113 h 312"/>
                <a:gd name="T78" fmla="*/ 0 w 102"/>
                <a:gd name="T79" fmla="*/ 103 h 312"/>
                <a:gd name="T80" fmla="*/ 0 w 102"/>
                <a:gd name="T81" fmla="*/ 84 h 312"/>
                <a:gd name="T82" fmla="*/ 0 w 102"/>
                <a:gd name="T83" fmla="*/ 65 h 312"/>
                <a:gd name="T84" fmla="*/ 0 w 102"/>
                <a:gd name="T85" fmla="*/ 52 h 312"/>
                <a:gd name="T86" fmla="*/ 3 w 102"/>
                <a:gd name="T87" fmla="*/ 35 h 312"/>
                <a:gd name="T88" fmla="*/ 6 w 102"/>
                <a:gd name="T89" fmla="*/ 22 h 312"/>
                <a:gd name="T90" fmla="*/ 6 w 102"/>
                <a:gd name="T91" fmla="*/ 10 h 312"/>
                <a:gd name="T92" fmla="*/ 12 w 102"/>
                <a:gd name="T93" fmla="*/ 0 h 312"/>
                <a:gd name="T94" fmla="*/ 51 w 102"/>
                <a:gd name="T95" fmla="*/ 6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12">
                  <a:moveTo>
                    <a:pt x="51" y="6"/>
                  </a:moveTo>
                  <a:lnTo>
                    <a:pt x="47" y="16"/>
                  </a:lnTo>
                  <a:lnTo>
                    <a:pt x="44" y="19"/>
                  </a:lnTo>
                  <a:lnTo>
                    <a:pt x="44" y="26"/>
                  </a:lnTo>
                  <a:lnTo>
                    <a:pt x="39" y="43"/>
                  </a:lnTo>
                  <a:lnTo>
                    <a:pt x="30" y="65"/>
                  </a:lnTo>
                  <a:lnTo>
                    <a:pt x="24" y="81"/>
                  </a:lnTo>
                  <a:lnTo>
                    <a:pt x="21" y="97"/>
                  </a:lnTo>
                  <a:lnTo>
                    <a:pt x="21" y="110"/>
                  </a:lnTo>
                  <a:lnTo>
                    <a:pt x="21" y="120"/>
                  </a:lnTo>
                  <a:lnTo>
                    <a:pt x="24" y="133"/>
                  </a:lnTo>
                  <a:lnTo>
                    <a:pt x="27" y="140"/>
                  </a:lnTo>
                  <a:lnTo>
                    <a:pt x="36" y="152"/>
                  </a:lnTo>
                  <a:lnTo>
                    <a:pt x="44" y="165"/>
                  </a:lnTo>
                  <a:lnTo>
                    <a:pt x="57" y="178"/>
                  </a:lnTo>
                  <a:lnTo>
                    <a:pt x="77" y="201"/>
                  </a:lnTo>
                  <a:lnTo>
                    <a:pt x="89" y="221"/>
                  </a:lnTo>
                  <a:lnTo>
                    <a:pt x="95" y="230"/>
                  </a:lnTo>
                  <a:lnTo>
                    <a:pt x="98" y="240"/>
                  </a:lnTo>
                  <a:lnTo>
                    <a:pt x="101" y="256"/>
                  </a:lnTo>
                  <a:lnTo>
                    <a:pt x="101" y="269"/>
                  </a:lnTo>
                  <a:lnTo>
                    <a:pt x="98" y="279"/>
                  </a:lnTo>
                  <a:lnTo>
                    <a:pt x="95" y="298"/>
                  </a:lnTo>
                  <a:lnTo>
                    <a:pt x="89" y="311"/>
                  </a:lnTo>
                  <a:lnTo>
                    <a:pt x="69" y="292"/>
                  </a:lnTo>
                  <a:lnTo>
                    <a:pt x="74" y="279"/>
                  </a:lnTo>
                  <a:lnTo>
                    <a:pt x="77" y="265"/>
                  </a:lnTo>
                  <a:lnTo>
                    <a:pt x="81" y="253"/>
                  </a:lnTo>
                  <a:lnTo>
                    <a:pt x="81" y="240"/>
                  </a:lnTo>
                  <a:lnTo>
                    <a:pt x="81" y="227"/>
                  </a:lnTo>
                  <a:lnTo>
                    <a:pt x="74" y="211"/>
                  </a:lnTo>
                  <a:lnTo>
                    <a:pt x="71" y="201"/>
                  </a:lnTo>
                  <a:lnTo>
                    <a:pt x="66" y="195"/>
                  </a:lnTo>
                  <a:lnTo>
                    <a:pt x="54" y="184"/>
                  </a:lnTo>
                  <a:lnTo>
                    <a:pt x="39" y="168"/>
                  </a:lnTo>
                  <a:lnTo>
                    <a:pt x="27" y="156"/>
                  </a:lnTo>
                  <a:lnTo>
                    <a:pt x="21" y="146"/>
                  </a:lnTo>
                  <a:lnTo>
                    <a:pt x="12" y="127"/>
                  </a:lnTo>
                  <a:lnTo>
                    <a:pt x="3" y="113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0" y="65"/>
                  </a:lnTo>
                  <a:lnTo>
                    <a:pt x="0" y="52"/>
                  </a:lnTo>
                  <a:lnTo>
                    <a:pt x="3" y="35"/>
                  </a:lnTo>
                  <a:lnTo>
                    <a:pt x="6" y="22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1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5" name="Forma libre 57"/>
            <p:cNvSpPr>
              <a:spLocks/>
            </p:cNvSpPr>
            <p:nvPr/>
          </p:nvSpPr>
          <p:spPr bwMode="ltGray">
            <a:xfrm>
              <a:off x="5449" y="3971"/>
              <a:ext cx="103" cy="313"/>
            </a:xfrm>
            <a:custGeom>
              <a:avLst/>
              <a:gdLst>
                <a:gd name="T0" fmla="*/ 52 w 103"/>
                <a:gd name="T1" fmla="*/ 7 h 313"/>
                <a:gd name="T2" fmla="*/ 46 w 103"/>
                <a:gd name="T3" fmla="*/ 16 h 313"/>
                <a:gd name="T4" fmla="*/ 44 w 103"/>
                <a:gd name="T5" fmla="*/ 26 h 313"/>
                <a:gd name="T6" fmla="*/ 37 w 103"/>
                <a:gd name="T7" fmla="*/ 43 h 313"/>
                <a:gd name="T8" fmla="*/ 29 w 103"/>
                <a:gd name="T9" fmla="*/ 65 h 313"/>
                <a:gd name="T10" fmla="*/ 26 w 103"/>
                <a:gd name="T11" fmla="*/ 78 h 313"/>
                <a:gd name="T12" fmla="*/ 23 w 103"/>
                <a:gd name="T13" fmla="*/ 97 h 313"/>
                <a:gd name="T14" fmla="*/ 23 w 103"/>
                <a:gd name="T15" fmla="*/ 110 h 313"/>
                <a:gd name="T16" fmla="*/ 23 w 103"/>
                <a:gd name="T17" fmla="*/ 121 h 313"/>
                <a:gd name="T18" fmla="*/ 23 w 103"/>
                <a:gd name="T19" fmla="*/ 134 h 313"/>
                <a:gd name="T20" fmla="*/ 29 w 103"/>
                <a:gd name="T21" fmla="*/ 140 h 313"/>
                <a:gd name="T22" fmla="*/ 37 w 103"/>
                <a:gd name="T23" fmla="*/ 153 h 313"/>
                <a:gd name="T24" fmla="*/ 46 w 103"/>
                <a:gd name="T25" fmla="*/ 166 h 313"/>
                <a:gd name="T26" fmla="*/ 58 w 103"/>
                <a:gd name="T27" fmla="*/ 178 h 313"/>
                <a:gd name="T28" fmla="*/ 78 w 103"/>
                <a:gd name="T29" fmla="*/ 202 h 313"/>
                <a:gd name="T30" fmla="*/ 90 w 103"/>
                <a:gd name="T31" fmla="*/ 218 h 313"/>
                <a:gd name="T32" fmla="*/ 96 w 103"/>
                <a:gd name="T33" fmla="*/ 231 h 313"/>
                <a:gd name="T34" fmla="*/ 98 w 103"/>
                <a:gd name="T35" fmla="*/ 240 h 313"/>
                <a:gd name="T36" fmla="*/ 98 w 103"/>
                <a:gd name="T37" fmla="*/ 256 h 313"/>
                <a:gd name="T38" fmla="*/ 102 w 103"/>
                <a:gd name="T39" fmla="*/ 266 h 313"/>
                <a:gd name="T40" fmla="*/ 98 w 103"/>
                <a:gd name="T41" fmla="*/ 280 h 313"/>
                <a:gd name="T42" fmla="*/ 96 w 103"/>
                <a:gd name="T43" fmla="*/ 299 h 313"/>
                <a:gd name="T44" fmla="*/ 90 w 103"/>
                <a:gd name="T45" fmla="*/ 312 h 313"/>
                <a:gd name="T46" fmla="*/ 69 w 103"/>
                <a:gd name="T47" fmla="*/ 292 h 313"/>
                <a:gd name="T48" fmla="*/ 76 w 103"/>
                <a:gd name="T49" fmla="*/ 280 h 313"/>
                <a:gd name="T50" fmla="*/ 78 w 103"/>
                <a:gd name="T51" fmla="*/ 266 h 313"/>
                <a:gd name="T52" fmla="*/ 81 w 103"/>
                <a:gd name="T53" fmla="*/ 253 h 313"/>
                <a:gd name="T54" fmla="*/ 81 w 103"/>
                <a:gd name="T55" fmla="*/ 240 h 313"/>
                <a:gd name="T56" fmla="*/ 81 w 103"/>
                <a:gd name="T57" fmla="*/ 227 h 313"/>
                <a:gd name="T58" fmla="*/ 76 w 103"/>
                <a:gd name="T59" fmla="*/ 211 h 313"/>
                <a:gd name="T60" fmla="*/ 73 w 103"/>
                <a:gd name="T61" fmla="*/ 202 h 313"/>
                <a:gd name="T62" fmla="*/ 64 w 103"/>
                <a:gd name="T63" fmla="*/ 194 h 313"/>
                <a:gd name="T64" fmla="*/ 55 w 103"/>
                <a:gd name="T65" fmla="*/ 185 h 313"/>
                <a:gd name="T66" fmla="*/ 40 w 103"/>
                <a:gd name="T67" fmla="*/ 169 h 313"/>
                <a:gd name="T68" fmla="*/ 29 w 103"/>
                <a:gd name="T69" fmla="*/ 156 h 313"/>
                <a:gd name="T70" fmla="*/ 23 w 103"/>
                <a:gd name="T71" fmla="*/ 146 h 313"/>
                <a:gd name="T72" fmla="*/ 11 w 103"/>
                <a:gd name="T73" fmla="*/ 127 h 313"/>
                <a:gd name="T74" fmla="*/ 5 w 103"/>
                <a:gd name="T75" fmla="*/ 110 h 313"/>
                <a:gd name="T76" fmla="*/ 3 w 103"/>
                <a:gd name="T77" fmla="*/ 104 h 313"/>
                <a:gd name="T78" fmla="*/ 0 w 103"/>
                <a:gd name="T79" fmla="*/ 85 h 313"/>
                <a:gd name="T80" fmla="*/ 0 w 103"/>
                <a:gd name="T81" fmla="*/ 65 h 313"/>
                <a:gd name="T82" fmla="*/ 3 w 103"/>
                <a:gd name="T83" fmla="*/ 49 h 313"/>
                <a:gd name="T84" fmla="*/ 3 w 103"/>
                <a:gd name="T85" fmla="*/ 36 h 313"/>
                <a:gd name="T86" fmla="*/ 5 w 103"/>
                <a:gd name="T87" fmla="*/ 23 h 313"/>
                <a:gd name="T88" fmla="*/ 8 w 103"/>
                <a:gd name="T89" fmla="*/ 10 h 313"/>
                <a:gd name="T90" fmla="*/ 11 w 103"/>
                <a:gd name="T91" fmla="*/ 0 h 313"/>
                <a:gd name="T92" fmla="*/ 52 w 103"/>
                <a:gd name="T93" fmla="*/ 7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" h="313">
                  <a:moveTo>
                    <a:pt x="52" y="7"/>
                  </a:moveTo>
                  <a:lnTo>
                    <a:pt x="46" y="16"/>
                  </a:lnTo>
                  <a:lnTo>
                    <a:pt x="44" y="26"/>
                  </a:lnTo>
                  <a:lnTo>
                    <a:pt x="37" y="43"/>
                  </a:lnTo>
                  <a:lnTo>
                    <a:pt x="29" y="65"/>
                  </a:lnTo>
                  <a:lnTo>
                    <a:pt x="26" y="78"/>
                  </a:lnTo>
                  <a:lnTo>
                    <a:pt x="23" y="97"/>
                  </a:lnTo>
                  <a:lnTo>
                    <a:pt x="23" y="110"/>
                  </a:lnTo>
                  <a:lnTo>
                    <a:pt x="23" y="121"/>
                  </a:lnTo>
                  <a:lnTo>
                    <a:pt x="23" y="134"/>
                  </a:lnTo>
                  <a:lnTo>
                    <a:pt x="29" y="140"/>
                  </a:lnTo>
                  <a:lnTo>
                    <a:pt x="37" y="153"/>
                  </a:lnTo>
                  <a:lnTo>
                    <a:pt x="46" y="166"/>
                  </a:lnTo>
                  <a:lnTo>
                    <a:pt x="58" y="178"/>
                  </a:lnTo>
                  <a:lnTo>
                    <a:pt x="78" y="202"/>
                  </a:lnTo>
                  <a:lnTo>
                    <a:pt x="90" y="218"/>
                  </a:lnTo>
                  <a:lnTo>
                    <a:pt x="96" y="231"/>
                  </a:lnTo>
                  <a:lnTo>
                    <a:pt x="98" y="240"/>
                  </a:lnTo>
                  <a:lnTo>
                    <a:pt x="98" y="256"/>
                  </a:lnTo>
                  <a:lnTo>
                    <a:pt x="102" y="266"/>
                  </a:lnTo>
                  <a:lnTo>
                    <a:pt x="98" y="280"/>
                  </a:lnTo>
                  <a:lnTo>
                    <a:pt x="96" y="299"/>
                  </a:lnTo>
                  <a:lnTo>
                    <a:pt x="90" y="312"/>
                  </a:lnTo>
                  <a:lnTo>
                    <a:pt x="69" y="292"/>
                  </a:lnTo>
                  <a:lnTo>
                    <a:pt x="76" y="280"/>
                  </a:lnTo>
                  <a:lnTo>
                    <a:pt x="78" y="266"/>
                  </a:lnTo>
                  <a:lnTo>
                    <a:pt x="81" y="253"/>
                  </a:lnTo>
                  <a:lnTo>
                    <a:pt x="81" y="240"/>
                  </a:lnTo>
                  <a:lnTo>
                    <a:pt x="81" y="227"/>
                  </a:lnTo>
                  <a:lnTo>
                    <a:pt x="76" y="211"/>
                  </a:lnTo>
                  <a:lnTo>
                    <a:pt x="73" y="202"/>
                  </a:lnTo>
                  <a:lnTo>
                    <a:pt x="64" y="194"/>
                  </a:lnTo>
                  <a:lnTo>
                    <a:pt x="55" y="185"/>
                  </a:lnTo>
                  <a:lnTo>
                    <a:pt x="40" y="169"/>
                  </a:lnTo>
                  <a:lnTo>
                    <a:pt x="29" y="156"/>
                  </a:lnTo>
                  <a:lnTo>
                    <a:pt x="23" y="146"/>
                  </a:lnTo>
                  <a:lnTo>
                    <a:pt x="11" y="127"/>
                  </a:lnTo>
                  <a:lnTo>
                    <a:pt x="5" y="110"/>
                  </a:lnTo>
                  <a:lnTo>
                    <a:pt x="3" y="104"/>
                  </a:lnTo>
                  <a:lnTo>
                    <a:pt x="0" y="85"/>
                  </a:lnTo>
                  <a:lnTo>
                    <a:pt x="0" y="65"/>
                  </a:lnTo>
                  <a:lnTo>
                    <a:pt x="3" y="49"/>
                  </a:lnTo>
                  <a:lnTo>
                    <a:pt x="3" y="36"/>
                  </a:lnTo>
                  <a:lnTo>
                    <a:pt x="5" y="23"/>
                  </a:lnTo>
                  <a:lnTo>
                    <a:pt x="8" y="10"/>
                  </a:lnTo>
                  <a:lnTo>
                    <a:pt x="11" y="0"/>
                  </a:lnTo>
                  <a:lnTo>
                    <a:pt x="52" y="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6" name="Forma libre 58"/>
            <p:cNvSpPr>
              <a:spLocks/>
            </p:cNvSpPr>
            <p:nvPr/>
          </p:nvSpPr>
          <p:spPr bwMode="ltGray">
            <a:xfrm>
              <a:off x="1045" y="390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7" name="Forma libre 59"/>
            <p:cNvSpPr>
              <a:spLocks/>
            </p:cNvSpPr>
            <p:nvPr/>
          </p:nvSpPr>
          <p:spPr bwMode="ltGray">
            <a:xfrm>
              <a:off x="3307" y="0"/>
              <a:ext cx="102" cy="312"/>
            </a:xfrm>
            <a:custGeom>
              <a:avLst/>
              <a:gdLst>
                <a:gd name="T0" fmla="*/ 52 w 102"/>
                <a:gd name="T1" fmla="*/ 7 h 312"/>
                <a:gd name="T2" fmla="*/ 50 w 102"/>
                <a:gd name="T3" fmla="*/ 16 h 312"/>
                <a:gd name="T4" fmla="*/ 46 w 102"/>
                <a:gd name="T5" fmla="*/ 16 h 312"/>
                <a:gd name="T6" fmla="*/ 46 w 102"/>
                <a:gd name="T7" fmla="*/ 26 h 312"/>
                <a:gd name="T8" fmla="*/ 38 w 102"/>
                <a:gd name="T9" fmla="*/ 43 h 312"/>
                <a:gd name="T10" fmla="*/ 32 w 102"/>
                <a:gd name="T11" fmla="*/ 65 h 312"/>
                <a:gd name="T12" fmla="*/ 26 w 102"/>
                <a:gd name="T13" fmla="*/ 78 h 312"/>
                <a:gd name="T14" fmla="*/ 23 w 102"/>
                <a:gd name="T15" fmla="*/ 97 h 312"/>
                <a:gd name="T16" fmla="*/ 23 w 102"/>
                <a:gd name="T17" fmla="*/ 110 h 312"/>
                <a:gd name="T18" fmla="*/ 23 w 102"/>
                <a:gd name="T19" fmla="*/ 121 h 312"/>
                <a:gd name="T20" fmla="*/ 26 w 102"/>
                <a:gd name="T21" fmla="*/ 130 h 312"/>
                <a:gd name="T22" fmla="*/ 29 w 102"/>
                <a:gd name="T23" fmla="*/ 140 h 312"/>
                <a:gd name="T24" fmla="*/ 38 w 102"/>
                <a:gd name="T25" fmla="*/ 153 h 312"/>
                <a:gd name="T26" fmla="*/ 46 w 102"/>
                <a:gd name="T27" fmla="*/ 162 h 312"/>
                <a:gd name="T28" fmla="*/ 58 w 102"/>
                <a:gd name="T29" fmla="*/ 178 h 312"/>
                <a:gd name="T30" fmla="*/ 78 w 102"/>
                <a:gd name="T31" fmla="*/ 202 h 312"/>
                <a:gd name="T32" fmla="*/ 89 w 102"/>
                <a:gd name="T33" fmla="*/ 218 h 312"/>
                <a:gd name="T34" fmla="*/ 96 w 102"/>
                <a:gd name="T35" fmla="*/ 227 h 312"/>
                <a:gd name="T36" fmla="*/ 98 w 102"/>
                <a:gd name="T37" fmla="*/ 240 h 312"/>
                <a:gd name="T38" fmla="*/ 101 w 102"/>
                <a:gd name="T39" fmla="*/ 253 h 312"/>
                <a:gd name="T40" fmla="*/ 101 w 102"/>
                <a:gd name="T41" fmla="*/ 269 h 312"/>
                <a:gd name="T42" fmla="*/ 98 w 102"/>
                <a:gd name="T43" fmla="*/ 279 h 312"/>
                <a:gd name="T44" fmla="*/ 96 w 102"/>
                <a:gd name="T45" fmla="*/ 295 h 312"/>
                <a:gd name="T46" fmla="*/ 89 w 102"/>
                <a:gd name="T47" fmla="*/ 311 h 312"/>
                <a:gd name="T48" fmla="*/ 69 w 102"/>
                <a:gd name="T49" fmla="*/ 292 h 312"/>
                <a:gd name="T50" fmla="*/ 75 w 102"/>
                <a:gd name="T51" fmla="*/ 279 h 312"/>
                <a:gd name="T52" fmla="*/ 78 w 102"/>
                <a:gd name="T53" fmla="*/ 266 h 312"/>
                <a:gd name="T54" fmla="*/ 81 w 102"/>
                <a:gd name="T55" fmla="*/ 253 h 312"/>
                <a:gd name="T56" fmla="*/ 81 w 102"/>
                <a:gd name="T57" fmla="*/ 237 h 312"/>
                <a:gd name="T58" fmla="*/ 81 w 102"/>
                <a:gd name="T59" fmla="*/ 227 h 312"/>
                <a:gd name="T60" fmla="*/ 75 w 102"/>
                <a:gd name="T61" fmla="*/ 211 h 312"/>
                <a:gd name="T62" fmla="*/ 72 w 102"/>
                <a:gd name="T63" fmla="*/ 202 h 312"/>
                <a:gd name="T64" fmla="*/ 67 w 102"/>
                <a:gd name="T65" fmla="*/ 191 h 312"/>
                <a:gd name="T66" fmla="*/ 55 w 102"/>
                <a:gd name="T67" fmla="*/ 181 h 312"/>
                <a:gd name="T68" fmla="*/ 41 w 102"/>
                <a:gd name="T69" fmla="*/ 169 h 312"/>
                <a:gd name="T70" fmla="*/ 29 w 102"/>
                <a:gd name="T71" fmla="*/ 156 h 312"/>
                <a:gd name="T72" fmla="*/ 23 w 102"/>
                <a:gd name="T73" fmla="*/ 146 h 312"/>
                <a:gd name="T74" fmla="*/ 14 w 102"/>
                <a:gd name="T75" fmla="*/ 127 h 312"/>
                <a:gd name="T76" fmla="*/ 6 w 102"/>
                <a:gd name="T77" fmla="*/ 110 h 312"/>
                <a:gd name="T78" fmla="*/ 3 w 102"/>
                <a:gd name="T79" fmla="*/ 104 h 312"/>
                <a:gd name="T80" fmla="*/ 0 w 102"/>
                <a:gd name="T81" fmla="*/ 84 h 312"/>
                <a:gd name="T82" fmla="*/ 0 w 102"/>
                <a:gd name="T83" fmla="*/ 62 h 312"/>
                <a:gd name="T84" fmla="*/ 3 w 102"/>
                <a:gd name="T85" fmla="*/ 49 h 312"/>
                <a:gd name="T86" fmla="*/ 6 w 102"/>
                <a:gd name="T87" fmla="*/ 35 h 312"/>
                <a:gd name="T88" fmla="*/ 6 w 102"/>
                <a:gd name="T89" fmla="*/ 23 h 312"/>
                <a:gd name="T90" fmla="*/ 9 w 102"/>
                <a:gd name="T91" fmla="*/ 10 h 312"/>
                <a:gd name="T92" fmla="*/ 14 w 102"/>
                <a:gd name="T93" fmla="*/ 0 h 312"/>
                <a:gd name="T94" fmla="*/ 52 w 102"/>
                <a:gd name="T95" fmla="*/ 7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12">
                  <a:moveTo>
                    <a:pt x="52" y="7"/>
                  </a:moveTo>
                  <a:lnTo>
                    <a:pt x="50" y="16"/>
                  </a:lnTo>
                  <a:lnTo>
                    <a:pt x="46" y="16"/>
                  </a:lnTo>
                  <a:lnTo>
                    <a:pt x="46" y="26"/>
                  </a:lnTo>
                  <a:lnTo>
                    <a:pt x="38" y="43"/>
                  </a:lnTo>
                  <a:lnTo>
                    <a:pt x="32" y="65"/>
                  </a:lnTo>
                  <a:lnTo>
                    <a:pt x="26" y="78"/>
                  </a:lnTo>
                  <a:lnTo>
                    <a:pt x="23" y="97"/>
                  </a:lnTo>
                  <a:lnTo>
                    <a:pt x="23" y="110"/>
                  </a:lnTo>
                  <a:lnTo>
                    <a:pt x="23" y="121"/>
                  </a:lnTo>
                  <a:lnTo>
                    <a:pt x="26" y="130"/>
                  </a:lnTo>
                  <a:lnTo>
                    <a:pt x="29" y="140"/>
                  </a:lnTo>
                  <a:lnTo>
                    <a:pt x="38" y="153"/>
                  </a:lnTo>
                  <a:lnTo>
                    <a:pt x="46" y="162"/>
                  </a:lnTo>
                  <a:lnTo>
                    <a:pt x="58" y="178"/>
                  </a:lnTo>
                  <a:lnTo>
                    <a:pt x="78" y="202"/>
                  </a:lnTo>
                  <a:lnTo>
                    <a:pt x="89" y="218"/>
                  </a:lnTo>
                  <a:lnTo>
                    <a:pt x="96" y="227"/>
                  </a:lnTo>
                  <a:lnTo>
                    <a:pt x="98" y="240"/>
                  </a:lnTo>
                  <a:lnTo>
                    <a:pt x="101" y="253"/>
                  </a:lnTo>
                  <a:lnTo>
                    <a:pt x="101" y="269"/>
                  </a:lnTo>
                  <a:lnTo>
                    <a:pt x="98" y="279"/>
                  </a:lnTo>
                  <a:lnTo>
                    <a:pt x="96" y="295"/>
                  </a:lnTo>
                  <a:lnTo>
                    <a:pt x="89" y="311"/>
                  </a:lnTo>
                  <a:lnTo>
                    <a:pt x="69" y="292"/>
                  </a:lnTo>
                  <a:lnTo>
                    <a:pt x="75" y="279"/>
                  </a:lnTo>
                  <a:lnTo>
                    <a:pt x="78" y="266"/>
                  </a:lnTo>
                  <a:lnTo>
                    <a:pt x="81" y="253"/>
                  </a:lnTo>
                  <a:lnTo>
                    <a:pt x="81" y="237"/>
                  </a:lnTo>
                  <a:lnTo>
                    <a:pt x="81" y="227"/>
                  </a:lnTo>
                  <a:lnTo>
                    <a:pt x="75" y="211"/>
                  </a:lnTo>
                  <a:lnTo>
                    <a:pt x="72" y="202"/>
                  </a:lnTo>
                  <a:lnTo>
                    <a:pt x="67" y="191"/>
                  </a:lnTo>
                  <a:lnTo>
                    <a:pt x="55" y="181"/>
                  </a:lnTo>
                  <a:lnTo>
                    <a:pt x="41" y="169"/>
                  </a:lnTo>
                  <a:lnTo>
                    <a:pt x="29" y="156"/>
                  </a:lnTo>
                  <a:lnTo>
                    <a:pt x="23" y="146"/>
                  </a:lnTo>
                  <a:lnTo>
                    <a:pt x="14" y="127"/>
                  </a:lnTo>
                  <a:lnTo>
                    <a:pt x="6" y="110"/>
                  </a:lnTo>
                  <a:lnTo>
                    <a:pt x="3" y="104"/>
                  </a:lnTo>
                  <a:lnTo>
                    <a:pt x="0" y="84"/>
                  </a:lnTo>
                  <a:lnTo>
                    <a:pt x="0" y="62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3"/>
                  </a:lnTo>
                  <a:lnTo>
                    <a:pt x="9" y="10"/>
                  </a:lnTo>
                  <a:lnTo>
                    <a:pt x="14" y="0"/>
                  </a:lnTo>
                  <a:lnTo>
                    <a:pt x="52" y="7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8" name="Forma libre 60"/>
            <p:cNvSpPr>
              <a:spLocks/>
            </p:cNvSpPr>
            <p:nvPr/>
          </p:nvSpPr>
          <p:spPr bwMode="ltGray">
            <a:xfrm>
              <a:off x="2412" y="3901"/>
              <a:ext cx="58" cy="102"/>
            </a:xfrm>
            <a:custGeom>
              <a:avLst/>
              <a:gdLst>
                <a:gd name="T0" fmla="*/ 16 w 58"/>
                <a:gd name="T1" fmla="*/ 101 h 102"/>
                <a:gd name="T2" fmla="*/ 0 w 58"/>
                <a:gd name="T3" fmla="*/ 0 h 102"/>
                <a:gd name="T4" fmla="*/ 57 w 58"/>
                <a:gd name="T5" fmla="*/ 52 h 102"/>
                <a:gd name="T6" fmla="*/ 16 w 58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101"/>
                  </a:moveTo>
                  <a:lnTo>
                    <a:pt x="0" y="0"/>
                  </a:lnTo>
                  <a:lnTo>
                    <a:pt x="57" y="52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09" name="Forma libre 61"/>
            <p:cNvSpPr>
              <a:spLocks/>
            </p:cNvSpPr>
            <p:nvPr/>
          </p:nvSpPr>
          <p:spPr bwMode="ltGray">
            <a:xfrm>
              <a:off x="2972" y="63"/>
              <a:ext cx="56" cy="102"/>
            </a:xfrm>
            <a:custGeom>
              <a:avLst/>
              <a:gdLst>
                <a:gd name="T0" fmla="*/ 14 w 56"/>
                <a:gd name="T1" fmla="*/ 101 h 102"/>
                <a:gd name="T2" fmla="*/ 0 w 56"/>
                <a:gd name="T3" fmla="*/ 0 h 102"/>
                <a:gd name="T4" fmla="*/ 55 w 56"/>
                <a:gd name="T5" fmla="*/ 51 h 102"/>
                <a:gd name="T6" fmla="*/ 14 w 56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101"/>
                  </a:moveTo>
                  <a:lnTo>
                    <a:pt x="0" y="0"/>
                  </a:lnTo>
                  <a:lnTo>
                    <a:pt x="55" y="51"/>
                  </a:lnTo>
                  <a:lnTo>
                    <a:pt x="14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0" name="Forma libre 62"/>
            <p:cNvSpPr>
              <a:spLocks/>
            </p:cNvSpPr>
            <p:nvPr/>
          </p:nvSpPr>
          <p:spPr bwMode="ltGray">
            <a:xfrm>
              <a:off x="212" y="884"/>
              <a:ext cx="59" cy="101"/>
            </a:xfrm>
            <a:custGeom>
              <a:avLst/>
              <a:gdLst>
                <a:gd name="T0" fmla="*/ 16 w 59"/>
                <a:gd name="T1" fmla="*/ 100 h 101"/>
                <a:gd name="T2" fmla="*/ 0 w 59"/>
                <a:gd name="T3" fmla="*/ 0 h 101"/>
                <a:gd name="T4" fmla="*/ 58 w 59"/>
                <a:gd name="T5" fmla="*/ 51 h 101"/>
                <a:gd name="T6" fmla="*/ 16 w 59"/>
                <a:gd name="T7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1">
                  <a:moveTo>
                    <a:pt x="16" y="100"/>
                  </a:moveTo>
                  <a:lnTo>
                    <a:pt x="0" y="0"/>
                  </a:lnTo>
                  <a:lnTo>
                    <a:pt x="58" y="51"/>
                  </a:lnTo>
                  <a:lnTo>
                    <a:pt x="16" y="10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1" name="Forma libre 63"/>
            <p:cNvSpPr>
              <a:spLocks/>
            </p:cNvSpPr>
            <p:nvPr/>
          </p:nvSpPr>
          <p:spPr bwMode="ltGray">
            <a:xfrm>
              <a:off x="1452" y="115"/>
              <a:ext cx="53" cy="68"/>
            </a:xfrm>
            <a:custGeom>
              <a:avLst/>
              <a:gdLst>
                <a:gd name="T0" fmla="*/ 30 w 53"/>
                <a:gd name="T1" fmla="*/ 0 h 68"/>
                <a:gd name="T2" fmla="*/ 0 w 53"/>
                <a:gd name="T3" fmla="*/ 18 h 68"/>
                <a:gd name="T4" fmla="*/ 14 w 53"/>
                <a:gd name="T5" fmla="*/ 67 h 68"/>
                <a:gd name="T6" fmla="*/ 52 w 53"/>
                <a:gd name="T7" fmla="*/ 42 h 68"/>
                <a:gd name="T8" fmla="*/ 30 w 53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68">
                  <a:moveTo>
                    <a:pt x="30" y="0"/>
                  </a:moveTo>
                  <a:lnTo>
                    <a:pt x="0" y="18"/>
                  </a:lnTo>
                  <a:lnTo>
                    <a:pt x="14" y="67"/>
                  </a:lnTo>
                  <a:lnTo>
                    <a:pt x="52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2" name="Forma libre 64"/>
            <p:cNvSpPr>
              <a:spLocks/>
            </p:cNvSpPr>
            <p:nvPr/>
          </p:nvSpPr>
          <p:spPr bwMode="ltGray">
            <a:xfrm>
              <a:off x="4571" y="216"/>
              <a:ext cx="55" cy="66"/>
            </a:xfrm>
            <a:custGeom>
              <a:avLst/>
              <a:gdLst>
                <a:gd name="T0" fmla="*/ 30 w 55"/>
                <a:gd name="T1" fmla="*/ 0 h 66"/>
                <a:gd name="T2" fmla="*/ 0 w 55"/>
                <a:gd name="T3" fmla="*/ 18 h 66"/>
                <a:gd name="T4" fmla="*/ 16 w 55"/>
                <a:gd name="T5" fmla="*/ 65 h 66"/>
                <a:gd name="T6" fmla="*/ 54 w 55"/>
                <a:gd name="T7" fmla="*/ 42 h 66"/>
                <a:gd name="T8" fmla="*/ 30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0" y="0"/>
                  </a:moveTo>
                  <a:lnTo>
                    <a:pt x="0" y="18"/>
                  </a:lnTo>
                  <a:lnTo>
                    <a:pt x="16" y="65"/>
                  </a:lnTo>
                  <a:lnTo>
                    <a:pt x="54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3" name="Forma libre 65"/>
            <p:cNvSpPr>
              <a:spLocks/>
            </p:cNvSpPr>
            <p:nvPr/>
          </p:nvSpPr>
          <p:spPr bwMode="ltGray">
            <a:xfrm>
              <a:off x="5490" y="2335"/>
              <a:ext cx="57" cy="69"/>
            </a:xfrm>
            <a:custGeom>
              <a:avLst/>
              <a:gdLst>
                <a:gd name="T0" fmla="*/ 31 w 57"/>
                <a:gd name="T1" fmla="*/ 0 h 69"/>
                <a:gd name="T2" fmla="*/ 0 w 57"/>
                <a:gd name="T3" fmla="*/ 21 h 69"/>
                <a:gd name="T4" fmla="*/ 17 w 57"/>
                <a:gd name="T5" fmla="*/ 68 h 69"/>
                <a:gd name="T6" fmla="*/ 56 w 57"/>
                <a:gd name="T7" fmla="*/ 44 h 69"/>
                <a:gd name="T8" fmla="*/ 31 w 5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9">
                  <a:moveTo>
                    <a:pt x="31" y="0"/>
                  </a:moveTo>
                  <a:lnTo>
                    <a:pt x="0" y="21"/>
                  </a:lnTo>
                  <a:lnTo>
                    <a:pt x="17" y="68"/>
                  </a:lnTo>
                  <a:lnTo>
                    <a:pt x="56" y="44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4" name="Forma libre 66"/>
            <p:cNvSpPr>
              <a:spLocks/>
            </p:cNvSpPr>
            <p:nvPr/>
          </p:nvSpPr>
          <p:spPr bwMode="ltGray">
            <a:xfrm>
              <a:off x="5631" y="1402"/>
              <a:ext cx="58" cy="65"/>
            </a:xfrm>
            <a:custGeom>
              <a:avLst/>
              <a:gdLst>
                <a:gd name="T0" fmla="*/ 31 w 58"/>
                <a:gd name="T1" fmla="*/ 0 h 65"/>
                <a:gd name="T2" fmla="*/ 0 w 58"/>
                <a:gd name="T3" fmla="*/ 17 h 65"/>
                <a:gd name="T4" fmla="*/ 17 w 58"/>
                <a:gd name="T5" fmla="*/ 64 h 65"/>
                <a:gd name="T6" fmla="*/ 57 w 58"/>
                <a:gd name="T7" fmla="*/ 41 h 65"/>
                <a:gd name="T8" fmla="*/ 31 w 58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5">
                  <a:moveTo>
                    <a:pt x="31" y="0"/>
                  </a:moveTo>
                  <a:lnTo>
                    <a:pt x="0" y="17"/>
                  </a:lnTo>
                  <a:lnTo>
                    <a:pt x="17" y="64"/>
                  </a:lnTo>
                  <a:lnTo>
                    <a:pt x="57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5" name="Forma libre 67"/>
            <p:cNvSpPr>
              <a:spLocks/>
            </p:cNvSpPr>
            <p:nvPr/>
          </p:nvSpPr>
          <p:spPr bwMode="ltGray">
            <a:xfrm>
              <a:off x="0" y="1366"/>
              <a:ext cx="60" cy="102"/>
            </a:xfrm>
            <a:custGeom>
              <a:avLst/>
              <a:gdLst>
                <a:gd name="T0" fmla="*/ 17 w 60"/>
                <a:gd name="T1" fmla="*/ 101 h 102"/>
                <a:gd name="T2" fmla="*/ 0 w 60"/>
                <a:gd name="T3" fmla="*/ 0 h 102"/>
                <a:gd name="T4" fmla="*/ 59 w 60"/>
                <a:gd name="T5" fmla="*/ 52 h 102"/>
                <a:gd name="T6" fmla="*/ 17 w 60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102">
                  <a:moveTo>
                    <a:pt x="17" y="101"/>
                  </a:moveTo>
                  <a:lnTo>
                    <a:pt x="0" y="0"/>
                  </a:lnTo>
                  <a:lnTo>
                    <a:pt x="59" y="52"/>
                  </a:lnTo>
                  <a:lnTo>
                    <a:pt x="17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6" name="Forma libre 68"/>
            <p:cNvSpPr>
              <a:spLocks/>
            </p:cNvSpPr>
            <p:nvPr/>
          </p:nvSpPr>
          <p:spPr bwMode="ltGray">
            <a:xfrm>
              <a:off x="196" y="1205"/>
              <a:ext cx="59" cy="105"/>
            </a:xfrm>
            <a:custGeom>
              <a:avLst/>
              <a:gdLst>
                <a:gd name="T0" fmla="*/ 17 w 59"/>
                <a:gd name="T1" fmla="*/ 104 h 105"/>
                <a:gd name="T2" fmla="*/ 0 w 59"/>
                <a:gd name="T3" fmla="*/ 0 h 105"/>
                <a:gd name="T4" fmla="*/ 58 w 59"/>
                <a:gd name="T5" fmla="*/ 54 h 105"/>
                <a:gd name="T6" fmla="*/ 17 w 59"/>
                <a:gd name="T7" fmla="*/ 10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5">
                  <a:moveTo>
                    <a:pt x="17" y="104"/>
                  </a:moveTo>
                  <a:lnTo>
                    <a:pt x="0" y="0"/>
                  </a:lnTo>
                  <a:lnTo>
                    <a:pt x="58" y="54"/>
                  </a:lnTo>
                  <a:lnTo>
                    <a:pt x="17" y="1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7" name="Forma libre 69"/>
            <p:cNvSpPr>
              <a:spLocks/>
            </p:cNvSpPr>
            <p:nvPr/>
          </p:nvSpPr>
          <p:spPr bwMode="ltGray">
            <a:xfrm>
              <a:off x="37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18" name="Rectángulo 70"/>
            <p:cNvSpPr>
              <a:spLocks noChangeArrowheads="1"/>
            </p:cNvSpPr>
            <p:nvPr/>
          </p:nvSpPr>
          <p:spPr bwMode="ltGray">
            <a:xfrm>
              <a:off x="2057" y="705"/>
              <a:ext cx="62" cy="6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119" name="Forma libre 71"/>
            <p:cNvSpPr>
              <a:spLocks/>
            </p:cNvSpPr>
            <p:nvPr/>
          </p:nvSpPr>
          <p:spPr bwMode="ltGray">
            <a:xfrm>
              <a:off x="4372" y="448"/>
              <a:ext cx="99" cy="311"/>
            </a:xfrm>
            <a:custGeom>
              <a:avLst/>
              <a:gdLst>
                <a:gd name="T0" fmla="*/ 49 w 99"/>
                <a:gd name="T1" fmla="*/ 304 h 311"/>
                <a:gd name="T2" fmla="*/ 52 w 99"/>
                <a:gd name="T3" fmla="*/ 294 h 311"/>
                <a:gd name="T4" fmla="*/ 55 w 99"/>
                <a:gd name="T5" fmla="*/ 288 h 311"/>
                <a:gd name="T6" fmla="*/ 60 w 99"/>
                <a:gd name="T7" fmla="*/ 272 h 311"/>
                <a:gd name="T8" fmla="*/ 69 w 99"/>
                <a:gd name="T9" fmla="*/ 245 h 311"/>
                <a:gd name="T10" fmla="*/ 72 w 99"/>
                <a:gd name="T11" fmla="*/ 232 h 311"/>
                <a:gd name="T12" fmla="*/ 75 w 99"/>
                <a:gd name="T13" fmla="*/ 213 h 311"/>
                <a:gd name="T14" fmla="*/ 75 w 99"/>
                <a:gd name="T15" fmla="*/ 203 h 311"/>
                <a:gd name="T16" fmla="*/ 75 w 99"/>
                <a:gd name="T17" fmla="*/ 191 h 311"/>
                <a:gd name="T18" fmla="*/ 75 w 99"/>
                <a:gd name="T19" fmla="*/ 181 h 311"/>
                <a:gd name="T20" fmla="*/ 69 w 99"/>
                <a:gd name="T21" fmla="*/ 171 h 311"/>
                <a:gd name="T22" fmla="*/ 64 w 99"/>
                <a:gd name="T23" fmla="*/ 162 h 311"/>
                <a:gd name="T24" fmla="*/ 52 w 99"/>
                <a:gd name="T25" fmla="*/ 148 h 311"/>
                <a:gd name="T26" fmla="*/ 40 w 99"/>
                <a:gd name="T27" fmla="*/ 135 h 311"/>
                <a:gd name="T28" fmla="*/ 23 w 99"/>
                <a:gd name="T29" fmla="*/ 110 h 311"/>
                <a:gd name="T30" fmla="*/ 9 w 99"/>
                <a:gd name="T31" fmla="*/ 94 h 311"/>
                <a:gd name="T32" fmla="*/ 3 w 99"/>
                <a:gd name="T33" fmla="*/ 84 h 311"/>
                <a:gd name="T34" fmla="*/ 0 w 99"/>
                <a:gd name="T35" fmla="*/ 74 h 311"/>
                <a:gd name="T36" fmla="*/ 0 w 99"/>
                <a:gd name="T37" fmla="*/ 58 h 311"/>
                <a:gd name="T38" fmla="*/ 0 w 99"/>
                <a:gd name="T39" fmla="*/ 45 h 311"/>
                <a:gd name="T40" fmla="*/ 0 w 99"/>
                <a:gd name="T41" fmla="*/ 32 h 311"/>
                <a:gd name="T42" fmla="*/ 6 w 99"/>
                <a:gd name="T43" fmla="*/ 16 h 311"/>
                <a:gd name="T44" fmla="*/ 9 w 99"/>
                <a:gd name="T45" fmla="*/ 0 h 311"/>
                <a:gd name="T46" fmla="*/ 29 w 99"/>
                <a:gd name="T47" fmla="*/ 22 h 311"/>
                <a:gd name="T48" fmla="*/ 26 w 99"/>
                <a:gd name="T49" fmla="*/ 32 h 311"/>
                <a:gd name="T50" fmla="*/ 21 w 99"/>
                <a:gd name="T51" fmla="*/ 48 h 311"/>
                <a:gd name="T52" fmla="*/ 17 w 99"/>
                <a:gd name="T53" fmla="*/ 62 h 311"/>
                <a:gd name="T54" fmla="*/ 17 w 99"/>
                <a:gd name="T55" fmla="*/ 74 h 311"/>
                <a:gd name="T56" fmla="*/ 17 w 99"/>
                <a:gd name="T57" fmla="*/ 84 h 311"/>
                <a:gd name="T58" fmla="*/ 23 w 99"/>
                <a:gd name="T59" fmla="*/ 100 h 311"/>
                <a:gd name="T60" fmla="*/ 26 w 99"/>
                <a:gd name="T61" fmla="*/ 110 h 311"/>
                <a:gd name="T62" fmla="*/ 35 w 99"/>
                <a:gd name="T63" fmla="*/ 119 h 311"/>
                <a:gd name="T64" fmla="*/ 43 w 99"/>
                <a:gd name="T65" fmla="*/ 129 h 311"/>
                <a:gd name="T66" fmla="*/ 58 w 99"/>
                <a:gd name="T67" fmla="*/ 142 h 311"/>
                <a:gd name="T68" fmla="*/ 69 w 99"/>
                <a:gd name="T69" fmla="*/ 154 h 311"/>
                <a:gd name="T70" fmla="*/ 75 w 99"/>
                <a:gd name="T71" fmla="*/ 168 h 311"/>
                <a:gd name="T72" fmla="*/ 86 w 99"/>
                <a:gd name="T73" fmla="*/ 187 h 311"/>
                <a:gd name="T74" fmla="*/ 95 w 99"/>
                <a:gd name="T75" fmla="*/ 200 h 311"/>
                <a:gd name="T76" fmla="*/ 95 w 99"/>
                <a:gd name="T77" fmla="*/ 210 h 311"/>
                <a:gd name="T78" fmla="*/ 98 w 99"/>
                <a:gd name="T79" fmla="*/ 226 h 311"/>
                <a:gd name="T80" fmla="*/ 98 w 99"/>
                <a:gd name="T81" fmla="*/ 248 h 311"/>
                <a:gd name="T82" fmla="*/ 95 w 99"/>
                <a:gd name="T83" fmla="*/ 262 h 311"/>
                <a:gd name="T84" fmla="*/ 95 w 99"/>
                <a:gd name="T85" fmla="*/ 278 h 311"/>
                <a:gd name="T86" fmla="*/ 93 w 99"/>
                <a:gd name="T87" fmla="*/ 288 h 311"/>
                <a:gd name="T88" fmla="*/ 89 w 99"/>
                <a:gd name="T89" fmla="*/ 300 h 311"/>
                <a:gd name="T90" fmla="*/ 86 w 99"/>
                <a:gd name="T91" fmla="*/ 310 h 311"/>
                <a:gd name="T92" fmla="*/ 49 w 99"/>
                <a:gd name="T93" fmla="*/ 304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311">
                  <a:moveTo>
                    <a:pt x="49" y="304"/>
                  </a:moveTo>
                  <a:lnTo>
                    <a:pt x="52" y="294"/>
                  </a:lnTo>
                  <a:lnTo>
                    <a:pt x="55" y="288"/>
                  </a:lnTo>
                  <a:lnTo>
                    <a:pt x="60" y="272"/>
                  </a:lnTo>
                  <a:lnTo>
                    <a:pt x="69" y="245"/>
                  </a:lnTo>
                  <a:lnTo>
                    <a:pt x="72" y="232"/>
                  </a:lnTo>
                  <a:lnTo>
                    <a:pt x="75" y="213"/>
                  </a:lnTo>
                  <a:lnTo>
                    <a:pt x="75" y="203"/>
                  </a:lnTo>
                  <a:lnTo>
                    <a:pt x="75" y="191"/>
                  </a:lnTo>
                  <a:lnTo>
                    <a:pt x="75" y="181"/>
                  </a:lnTo>
                  <a:lnTo>
                    <a:pt x="69" y="171"/>
                  </a:lnTo>
                  <a:lnTo>
                    <a:pt x="64" y="162"/>
                  </a:lnTo>
                  <a:lnTo>
                    <a:pt x="52" y="148"/>
                  </a:lnTo>
                  <a:lnTo>
                    <a:pt x="40" y="135"/>
                  </a:lnTo>
                  <a:lnTo>
                    <a:pt x="23" y="110"/>
                  </a:lnTo>
                  <a:lnTo>
                    <a:pt x="9" y="94"/>
                  </a:lnTo>
                  <a:lnTo>
                    <a:pt x="3" y="84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0" y="45"/>
                  </a:lnTo>
                  <a:lnTo>
                    <a:pt x="0" y="32"/>
                  </a:lnTo>
                  <a:lnTo>
                    <a:pt x="6" y="16"/>
                  </a:lnTo>
                  <a:lnTo>
                    <a:pt x="9" y="0"/>
                  </a:lnTo>
                  <a:lnTo>
                    <a:pt x="29" y="22"/>
                  </a:lnTo>
                  <a:lnTo>
                    <a:pt x="26" y="32"/>
                  </a:lnTo>
                  <a:lnTo>
                    <a:pt x="21" y="48"/>
                  </a:lnTo>
                  <a:lnTo>
                    <a:pt x="17" y="62"/>
                  </a:lnTo>
                  <a:lnTo>
                    <a:pt x="17" y="74"/>
                  </a:lnTo>
                  <a:lnTo>
                    <a:pt x="17" y="84"/>
                  </a:lnTo>
                  <a:lnTo>
                    <a:pt x="23" y="100"/>
                  </a:lnTo>
                  <a:lnTo>
                    <a:pt x="26" y="110"/>
                  </a:lnTo>
                  <a:lnTo>
                    <a:pt x="35" y="119"/>
                  </a:lnTo>
                  <a:lnTo>
                    <a:pt x="43" y="129"/>
                  </a:lnTo>
                  <a:lnTo>
                    <a:pt x="58" y="142"/>
                  </a:lnTo>
                  <a:lnTo>
                    <a:pt x="69" y="154"/>
                  </a:lnTo>
                  <a:lnTo>
                    <a:pt x="75" y="168"/>
                  </a:lnTo>
                  <a:lnTo>
                    <a:pt x="86" y="187"/>
                  </a:lnTo>
                  <a:lnTo>
                    <a:pt x="95" y="200"/>
                  </a:lnTo>
                  <a:lnTo>
                    <a:pt x="95" y="210"/>
                  </a:lnTo>
                  <a:lnTo>
                    <a:pt x="98" y="226"/>
                  </a:lnTo>
                  <a:lnTo>
                    <a:pt x="98" y="248"/>
                  </a:lnTo>
                  <a:lnTo>
                    <a:pt x="95" y="262"/>
                  </a:lnTo>
                  <a:lnTo>
                    <a:pt x="95" y="278"/>
                  </a:lnTo>
                  <a:lnTo>
                    <a:pt x="93" y="288"/>
                  </a:lnTo>
                  <a:lnTo>
                    <a:pt x="89" y="300"/>
                  </a:lnTo>
                  <a:lnTo>
                    <a:pt x="86" y="310"/>
                  </a:lnTo>
                  <a:lnTo>
                    <a:pt x="49" y="304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0" name="Forma libre 72"/>
            <p:cNvSpPr>
              <a:spLocks/>
            </p:cNvSpPr>
            <p:nvPr/>
          </p:nvSpPr>
          <p:spPr bwMode="ltGray">
            <a:xfrm>
              <a:off x="1612" y="482"/>
              <a:ext cx="228" cy="116"/>
            </a:xfrm>
            <a:custGeom>
              <a:avLst/>
              <a:gdLst>
                <a:gd name="T0" fmla="*/ 227 w 228"/>
                <a:gd name="T1" fmla="*/ 112 h 116"/>
                <a:gd name="T2" fmla="*/ 220 w 228"/>
                <a:gd name="T3" fmla="*/ 115 h 116"/>
                <a:gd name="T4" fmla="*/ 209 w 228"/>
                <a:gd name="T5" fmla="*/ 115 h 116"/>
                <a:gd name="T6" fmla="*/ 200 w 228"/>
                <a:gd name="T7" fmla="*/ 115 h 116"/>
                <a:gd name="T8" fmla="*/ 187 w 228"/>
                <a:gd name="T9" fmla="*/ 112 h 116"/>
                <a:gd name="T10" fmla="*/ 179 w 228"/>
                <a:gd name="T11" fmla="*/ 108 h 116"/>
                <a:gd name="T12" fmla="*/ 169 w 228"/>
                <a:gd name="T13" fmla="*/ 105 h 116"/>
                <a:gd name="T14" fmla="*/ 164 w 228"/>
                <a:gd name="T15" fmla="*/ 100 h 116"/>
                <a:gd name="T16" fmla="*/ 157 w 228"/>
                <a:gd name="T17" fmla="*/ 90 h 116"/>
                <a:gd name="T18" fmla="*/ 151 w 228"/>
                <a:gd name="T19" fmla="*/ 84 h 116"/>
                <a:gd name="T20" fmla="*/ 148 w 228"/>
                <a:gd name="T21" fmla="*/ 77 h 116"/>
                <a:gd name="T22" fmla="*/ 145 w 228"/>
                <a:gd name="T23" fmla="*/ 72 h 116"/>
                <a:gd name="T24" fmla="*/ 133 w 228"/>
                <a:gd name="T25" fmla="*/ 56 h 116"/>
                <a:gd name="T26" fmla="*/ 118 w 228"/>
                <a:gd name="T27" fmla="*/ 41 h 116"/>
                <a:gd name="T28" fmla="*/ 112 w 228"/>
                <a:gd name="T29" fmla="*/ 35 h 116"/>
                <a:gd name="T30" fmla="*/ 96 w 228"/>
                <a:gd name="T31" fmla="*/ 31 h 116"/>
                <a:gd name="T32" fmla="*/ 84 w 228"/>
                <a:gd name="T33" fmla="*/ 25 h 116"/>
                <a:gd name="T34" fmla="*/ 73 w 228"/>
                <a:gd name="T35" fmla="*/ 22 h 116"/>
                <a:gd name="T36" fmla="*/ 63 w 228"/>
                <a:gd name="T37" fmla="*/ 19 h 116"/>
                <a:gd name="T38" fmla="*/ 51 w 228"/>
                <a:gd name="T39" fmla="*/ 22 h 116"/>
                <a:gd name="T40" fmla="*/ 36 w 228"/>
                <a:gd name="T41" fmla="*/ 25 h 116"/>
                <a:gd name="T42" fmla="*/ 21 w 228"/>
                <a:gd name="T43" fmla="*/ 31 h 116"/>
                <a:gd name="T44" fmla="*/ 15 w 228"/>
                <a:gd name="T45" fmla="*/ 38 h 116"/>
                <a:gd name="T46" fmla="*/ 9 w 228"/>
                <a:gd name="T47" fmla="*/ 43 h 116"/>
                <a:gd name="T48" fmla="*/ 0 w 228"/>
                <a:gd name="T49" fmla="*/ 13 h 116"/>
                <a:gd name="T50" fmla="*/ 6 w 228"/>
                <a:gd name="T51" fmla="*/ 10 h 116"/>
                <a:gd name="T52" fmla="*/ 21 w 228"/>
                <a:gd name="T53" fmla="*/ 4 h 116"/>
                <a:gd name="T54" fmla="*/ 33 w 228"/>
                <a:gd name="T55" fmla="*/ 0 h 116"/>
                <a:gd name="T56" fmla="*/ 48 w 228"/>
                <a:gd name="T57" fmla="*/ 0 h 116"/>
                <a:gd name="T58" fmla="*/ 61 w 228"/>
                <a:gd name="T59" fmla="*/ 0 h 116"/>
                <a:gd name="T60" fmla="*/ 73 w 228"/>
                <a:gd name="T61" fmla="*/ 4 h 116"/>
                <a:gd name="T62" fmla="*/ 88 w 228"/>
                <a:gd name="T63" fmla="*/ 10 h 116"/>
                <a:gd name="T64" fmla="*/ 96 w 228"/>
                <a:gd name="T65" fmla="*/ 13 h 116"/>
                <a:gd name="T66" fmla="*/ 103 w 228"/>
                <a:gd name="T67" fmla="*/ 19 h 116"/>
                <a:gd name="T68" fmla="*/ 118 w 228"/>
                <a:gd name="T69" fmla="*/ 31 h 116"/>
                <a:gd name="T70" fmla="*/ 130 w 228"/>
                <a:gd name="T71" fmla="*/ 43 h 116"/>
                <a:gd name="T72" fmla="*/ 139 w 228"/>
                <a:gd name="T73" fmla="*/ 56 h 116"/>
                <a:gd name="T74" fmla="*/ 148 w 228"/>
                <a:gd name="T75" fmla="*/ 69 h 116"/>
                <a:gd name="T76" fmla="*/ 157 w 228"/>
                <a:gd name="T77" fmla="*/ 74 h 116"/>
                <a:gd name="T78" fmla="*/ 166 w 228"/>
                <a:gd name="T79" fmla="*/ 84 h 116"/>
                <a:gd name="T80" fmla="*/ 175 w 228"/>
                <a:gd name="T81" fmla="*/ 87 h 116"/>
                <a:gd name="T82" fmla="*/ 184 w 228"/>
                <a:gd name="T83" fmla="*/ 90 h 116"/>
                <a:gd name="T84" fmla="*/ 194 w 228"/>
                <a:gd name="T85" fmla="*/ 90 h 116"/>
                <a:gd name="T86" fmla="*/ 202 w 228"/>
                <a:gd name="T87" fmla="*/ 90 h 116"/>
                <a:gd name="T88" fmla="*/ 209 w 228"/>
                <a:gd name="T89" fmla="*/ 87 h 116"/>
                <a:gd name="T90" fmla="*/ 220 w 228"/>
                <a:gd name="T91" fmla="*/ 81 h 116"/>
                <a:gd name="T92" fmla="*/ 227 w 228"/>
                <a:gd name="T93" fmla="*/ 11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8" h="116">
                  <a:moveTo>
                    <a:pt x="227" y="112"/>
                  </a:moveTo>
                  <a:lnTo>
                    <a:pt x="220" y="115"/>
                  </a:lnTo>
                  <a:lnTo>
                    <a:pt x="209" y="115"/>
                  </a:lnTo>
                  <a:lnTo>
                    <a:pt x="200" y="115"/>
                  </a:lnTo>
                  <a:lnTo>
                    <a:pt x="187" y="112"/>
                  </a:lnTo>
                  <a:lnTo>
                    <a:pt x="179" y="108"/>
                  </a:lnTo>
                  <a:lnTo>
                    <a:pt x="169" y="105"/>
                  </a:lnTo>
                  <a:lnTo>
                    <a:pt x="164" y="100"/>
                  </a:lnTo>
                  <a:lnTo>
                    <a:pt x="157" y="90"/>
                  </a:lnTo>
                  <a:lnTo>
                    <a:pt x="151" y="84"/>
                  </a:lnTo>
                  <a:lnTo>
                    <a:pt x="148" y="77"/>
                  </a:lnTo>
                  <a:lnTo>
                    <a:pt x="145" y="72"/>
                  </a:lnTo>
                  <a:lnTo>
                    <a:pt x="133" y="56"/>
                  </a:lnTo>
                  <a:lnTo>
                    <a:pt x="118" y="41"/>
                  </a:lnTo>
                  <a:lnTo>
                    <a:pt x="112" y="35"/>
                  </a:lnTo>
                  <a:lnTo>
                    <a:pt x="96" y="31"/>
                  </a:lnTo>
                  <a:lnTo>
                    <a:pt x="84" y="25"/>
                  </a:lnTo>
                  <a:lnTo>
                    <a:pt x="73" y="22"/>
                  </a:lnTo>
                  <a:lnTo>
                    <a:pt x="63" y="19"/>
                  </a:lnTo>
                  <a:lnTo>
                    <a:pt x="51" y="22"/>
                  </a:lnTo>
                  <a:lnTo>
                    <a:pt x="36" y="25"/>
                  </a:lnTo>
                  <a:lnTo>
                    <a:pt x="21" y="31"/>
                  </a:lnTo>
                  <a:lnTo>
                    <a:pt x="15" y="38"/>
                  </a:lnTo>
                  <a:lnTo>
                    <a:pt x="9" y="43"/>
                  </a:lnTo>
                  <a:lnTo>
                    <a:pt x="0" y="13"/>
                  </a:lnTo>
                  <a:lnTo>
                    <a:pt x="6" y="10"/>
                  </a:lnTo>
                  <a:lnTo>
                    <a:pt x="21" y="4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61" y="0"/>
                  </a:lnTo>
                  <a:lnTo>
                    <a:pt x="73" y="4"/>
                  </a:lnTo>
                  <a:lnTo>
                    <a:pt x="88" y="10"/>
                  </a:lnTo>
                  <a:lnTo>
                    <a:pt x="96" y="13"/>
                  </a:lnTo>
                  <a:lnTo>
                    <a:pt x="103" y="19"/>
                  </a:lnTo>
                  <a:lnTo>
                    <a:pt x="118" y="31"/>
                  </a:lnTo>
                  <a:lnTo>
                    <a:pt x="130" y="43"/>
                  </a:lnTo>
                  <a:lnTo>
                    <a:pt x="139" y="56"/>
                  </a:lnTo>
                  <a:lnTo>
                    <a:pt x="148" y="69"/>
                  </a:lnTo>
                  <a:lnTo>
                    <a:pt x="157" y="74"/>
                  </a:lnTo>
                  <a:lnTo>
                    <a:pt x="166" y="84"/>
                  </a:lnTo>
                  <a:lnTo>
                    <a:pt x="175" y="87"/>
                  </a:lnTo>
                  <a:lnTo>
                    <a:pt x="184" y="90"/>
                  </a:lnTo>
                  <a:lnTo>
                    <a:pt x="194" y="90"/>
                  </a:lnTo>
                  <a:lnTo>
                    <a:pt x="202" y="90"/>
                  </a:lnTo>
                  <a:lnTo>
                    <a:pt x="209" y="87"/>
                  </a:lnTo>
                  <a:lnTo>
                    <a:pt x="220" y="81"/>
                  </a:lnTo>
                  <a:lnTo>
                    <a:pt x="227" y="11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1" name="Forma libre 73"/>
            <p:cNvSpPr>
              <a:spLocks/>
            </p:cNvSpPr>
            <p:nvPr/>
          </p:nvSpPr>
          <p:spPr bwMode="ltGray">
            <a:xfrm>
              <a:off x="3620" y="638"/>
              <a:ext cx="61" cy="65"/>
            </a:xfrm>
            <a:custGeom>
              <a:avLst/>
              <a:gdLst>
                <a:gd name="T0" fmla="*/ 20 w 61"/>
                <a:gd name="T1" fmla="*/ 0 h 65"/>
                <a:gd name="T2" fmla="*/ 0 w 61"/>
                <a:gd name="T3" fmla="*/ 44 h 65"/>
                <a:gd name="T4" fmla="*/ 40 w 61"/>
                <a:gd name="T5" fmla="*/ 64 h 65"/>
                <a:gd name="T6" fmla="*/ 60 w 61"/>
                <a:gd name="T7" fmla="*/ 20 h 65"/>
                <a:gd name="T8" fmla="*/ 20 w 61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5">
                  <a:moveTo>
                    <a:pt x="20" y="0"/>
                  </a:moveTo>
                  <a:lnTo>
                    <a:pt x="0" y="44"/>
                  </a:lnTo>
                  <a:lnTo>
                    <a:pt x="40" y="64"/>
                  </a:lnTo>
                  <a:lnTo>
                    <a:pt x="60" y="20"/>
                  </a:lnTo>
                  <a:lnTo>
                    <a:pt x="2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2" name="Forma libre 74"/>
            <p:cNvSpPr>
              <a:spLocks/>
            </p:cNvSpPr>
            <p:nvPr/>
          </p:nvSpPr>
          <p:spPr bwMode="ltGray">
            <a:xfrm>
              <a:off x="3334" y="566"/>
              <a:ext cx="59" cy="104"/>
            </a:xfrm>
            <a:custGeom>
              <a:avLst/>
              <a:gdLst>
                <a:gd name="T0" fmla="*/ 16 w 59"/>
                <a:gd name="T1" fmla="*/ 0 h 104"/>
                <a:gd name="T2" fmla="*/ 0 w 59"/>
                <a:gd name="T3" fmla="*/ 103 h 104"/>
                <a:gd name="T4" fmla="*/ 58 w 59"/>
                <a:gd name="T5" fmla="*/ 50 h 104"/>
                <a:gd name="T6" fmla="*/ 16 w 59"/>
                <a:gd name="T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4">
                  <a:moveTo>
                    <a:pt x="16" y="0"/>
                  </a:moveTo>
                  <a:lnTo>
                    <a:pt x="0" y="103"/>
                  </a:lnTo>
                  <a:lnTo>
                    <a:pt x="58" y="50"/>
                  </a:lnTo>
                  <a:lnTo>
                    <a:pt x="16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3" name="Forma libre 75"/>
            <p:cNvSpPr>
              <a:spLocks/>
            </p:cNvSpPr>
            <p:nvPr/>
          </p:nvSpPr>
          <p:spPr bwMode="ltGray">
            <a:xfrm>
              <a:off x="1460" y="635"/>
              <a:ext cx="57" cy="102"/>
            </a:xfrm>
            <a:custGeom>
              <a:avLst/>
              <a:gdLst>
                <a:gd name="T0" fmla="*/ 16 w 57"/>
                <a:gd name="T1" fmla="*/ 101 h 102"/>
                <a:gd name="T2" fmla="*/ 0 w 57"/>
                <a:gd name="T3" fmla="*/ 0 h 102"/>
                <a:gd name="T4" fmla="*/ 56 w 57"/>
                <a:gd name="T5" fmla="*/ 51 h 102"/>
                <a:gd name="T6" fmla="*/ 16 w 57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102">
                  <a:moveTo>
                    <a:pt x="16" y="101"/>
                  </a:moveTo>
                  <a:lnTo>
                    <a:pt x="0" y="0"/>
                  </a:lnTo>
                  <a:lnTo>
                    <a:pt x="56" y="51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4" name="Forma libre 76"/>
            <p:cNvSpPr>
              <a:spLocks/>
            </p:cNvSpPr>
            <p:nvPr/>
          </p:nvSpPr>
          <p:spPr bwMode="ltGray">
            <a:xfrm>
              <a:off x="3862" y="497"/>
              <a:ext cx="158" cy="75"/>
            </a:xfrm>
            <a:custGeom>
              <a:avLst/>
              <a:gdLst>
                <a:gd name="T0" fmla="*/ 6 w 158"/>
                <a:gd name="T1" fmla="*/ 30 h 75"/>
                <a:gd name="T2" fmla="*/ 15 w 158"/>
                <a:gd name="T3" fmla="*/ 27 h 75"/>
                <a:gd name="T4" fmla="*/ 27 w 158"/>
                <a:gd name="T5" fmla="*/ 27 h 75"/>
                <a:gd name="T6" fmla="*/ 36 w 158"/>
                <a:gd name="T7" fmla="*/ 30 h 75"/>
                <a:gd name="T8" fmla="*/ 43 w 158"/>
                <a:gd name="T9" fmla="*/ 35 h 75"/>
                <a:gd name="T10" fmla="*/ 48 w 158"/>
                <a:gd name="T11" fmla="*/ 47 h 75"/>
                <a:gd name="T12" fmla="*/ 58 w 158"/>
                <a:gd name="T13" fmla="*/ 62 h 75"/>
                <a:gd name="T14" fmla="*/ 69 w 158"/>
                <a:gd name="T15" fmla="*/ 71 h 75"/>
                <a:gd name="T16" fmla="*/ 84 w 158"/>
                <a:gd name="T17" fmla="*/ 74 h 75"/>
                <a:gd name="T18" fmla="*/ 96 w 158"/>
                <a:gd name="T19" fmla="*/ 71 h 75"/>
                <a:gd name="T20" fmla="*/ 106 w 158"/>
                <a:gd name="T21" fmla="*/ 62 h 75"/>
                <a:gd name="T22" fmla="*/ 118 w 158"/>
                <a:gd name="T23" fmla="*/ 56 h 75"/>
                <a:gd name="T24" fmla="*/ 130 w 158"/>
                <a:gd name="T25" fmla="*/ 54 h 75"/>
                <a:gd name="T26" fmla="*/ 142 w 158"/>
                <a:gd name="T27" fmla="*/ 54 h 75"/>
                <a:gd name="T28" fmla="*/ 151 w 158"/>
                <a:gd name="T29" fmla="*/ 56 h 75"/>
                <a:gd name="T30" fmla="*/ 154 w 158"/>
                <a:gd name="T31" fmla="*/ 54 h 75"/>
                <a:gd name="T32" fmla="*/ 145 w 158"/>
                <a:gd name="T33" fmla="*/ 47 h 75"/>
                <a:gd name="T34" fmla="*/ 136 w 158"/>
                <a:gd name="T35" fmla="*/ 47 h 75"/>
                <a:gd name="T36" fmla="*/ 127 w 158"/>
                <a:gd name="T37" fmla="*/ 47 h 75"/>
                <a:gd name="T38" fmla="*/ 114 w 158"/>
                <a:gd name="T39" fmla="*/ 54 h 75"/>
                <a:gd name="T40" fmla="*/ 103 w 158"/>
                <a:gd name="T41" fmla="*/ 59 h 75"/>
                <a:gd name="T42" fmla="*/ 91 w 158"/>
                <a:gd name="T43" fmla="*/ 62 h 75"/>
                <a:gd name="T44" fmla="*/ 79 w 158"/>
                <a:gd name="T45" fmla="*/ 62 h 75"/>
                <a:gd name="T46" fmla="*/ 69 w 158"/>
                <a:gd name="T47" fmla="*/ 56 h 75"/>
                <a:gd name="T48" fmla="*/ 61 w 158"/>
                <a:gd name="T49" fmla="*/ 54 h 75"/>
                <a:gd name="T50" fmla="*/ 51 w 158"/>
                <a:gd name="T51" fmla="*/ 42 h 75"/>
                <a:gd name="T52" fmla="*/ 43 w 158"/>
                <a:gd name="T53" fmla="*/ 24 h 75"/>
                <a:gd name="T54" fmla="*/ 36 w 158"/>
                <a:gd name="T55" fmla="*/ 9 h 75"/>
                <a:gd name="T56" fmla="*/ 27 w 158"/>
                <a:gd name="T57" fmla="*/ 3 h 75"/>
                <a:gd name="T58" fmla="*/ 18 w 158"/>
                <a:gd name="T59" fmla="*/ 0 h 75"/>
                <a:gd name="T60" fmla="*/ 9 w 158"/>
                <a:gd name="T61" fmla="*/ 3 h 75"/>
                <a:gd name="T62" fmla="*/ 0 w 158"/>
                <a:gd name="T63" fmla="*/ 3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5">
                  <a:moveTo>
                    <a:pt x="0" y="32"/>
                  </a:moveTo>
                  <a:lnTo>
                    <a:pt x="6" y="30"/>
                  </a:lnTo>
                  <a:lnTo>
                    <a:pt x="12" y="27"/>
                  </a:lnTo>
                  <a:lnTo>
                    <a:pt x="15" y="27"/>
                  </a:lnTo>
                  <a:lnTo>
                    <a:pt x="21" y="27"/>
                  </a:lnTo>
                  <a:lnTo>
                    <a:pt x="27" y="27"/>
                  </a:lnTo>
                  <a:lnTo>
                    <a:pt x="30" y="27"/>
                  </a:lnTo>
                  <a:lnTo>
                    <a:pt x="36" y="30"/>
                  </a:lnTo>
                  <a:lnTo>
                    <a:pt x="39" y="32"/>
                  </a:lnTo>
                  <a:lnTo>
                    <a:pt x="43" y="35"/>
                  </a:lnTo>
                  <a:lnTo>
                    <a:pt x="48" y="44"/>
                  </a:lnTo>
                  <a:lnTo>
                    <a:pt x="48" y="47"/>
                  </a:lnTo>
                  <a:lnTo>
                    <a:pt x="54" y="54"/>
                  </a:lnTo>
                  <a:lnTo>
                    <a:pt x="58" y="62"/>
                  </a:lnTo>
                  <a:lnTo>
                    <a:pt x="63" y="65"/>
                  </a:lnTo>
                  <a:lnTo>
                    <a:pt x="69" y="71"/>
                  </a:lnTo>
                  <a:lnTo>
                    <a:pt x="76" y="74"/>
                  </a:lnTo>
                  <a:lnTo>
                    <a:pt x="84" y="74"/>
                  </a:lnTo>
                  <a:lnTo>
                    <a:pt x="91" y="74"/>
                  </a:lnTo>
                  <a:lnTo>
                    <a:pt x="96" y="71"/>
                  </a:lnTo>
                  <a:lnTo>
                    <a:pt x="103" y="68"/>
                  </a:lnTo>
                  <a:lnTo>
                    <a:pt x="106" y="62"/>
                  </a:lnTo>
                  <a:lnTo>
                    <a:pt x="112" y="62"/>
                  </a:lnTo>
                  <a:lnTo>
                    <a:pt x="118" y="56"/>
                  </a:lnTo>
                  <a:lnTo>
                    <a:pt x="124" y="54"/>
                  </a:lnTo>
                  <a:lnTo>
                    <a:pt x="130" y="54"/>
                  </a:lnTo>
                  <a:lnTo>
                    <a:pt x="136" y="54"/>
                  </a:lnTo>
                  <a:lnTo>
                    <a:pt x="142" y="54"/>
                  </a:lnTo>
                  <a:lnTo>
                    <a:pt x="148" y="56"/>
                  </a:lnTo>
                  <a:lnTo>
                    <a:pt x="151" y="56"/>
                  </a:lnTo>
                  <a:lnTo>
                    <a:pt x="157" y="59"/>
                  </a:lnTo>
                  <a:lnTo>
                    <a:pt x="154" y="54"/>
                  </a:lnTo>
                  <a:lnTo>
                    <a:pt x="151" y="50"/>
                  </a:lnTo>
                  <a:lnTo>
                    <a:pt x="145" y="47"/>
                  </a:lnTo>
                  <a:lnTo>
                    <a:pt x="142" y="47"/>
                  </a:lnTo>
                  <a:lnTo>
                    <a:pt x="136" y="47"/>
                  </a:lnTo>
                  <a:lnTo>
                    <a:pt x="133" y="47"/>
                  </a:lnTo>
                  <a:lnTo>
                    <a:pt x="127" y="47"/>
                  </a:lnTo>
                  <a:lnTo>
                    <a:pt x="124" y="47"/>
                  </a:lnTo>
                  <a:lnTo>
                    <a:pt x="114" y="54"/>
                  </a:lnTo>
                  <a:lnTo>
                    <a:pt x="106" y="59"/>
                  </a:lnTo>
                  <a:lnTo>
                    <a:pt x="103" y="59"/>
                  </a:lnTo>
                  <a:lnTo>
                    <a:pt x="96" y="59"/>
                  </a:lnTo>
                  <a:lnTo>
                    <a:pt x="91" y="62"/>
                  </a:lnTo>
                  <a:lnTo>
                    <a:pt x="81" y="62"/>
                  </a:lnTo>
                  <a:lnTo>
                    <a:pt x="79" y="62"/>
                  </a:lnTo>
                  <a:lnTo>
                    <a:pt x="73" y="59"/>
                  </a:lnTo>
                  <a:lnTo>
                    <a:pt x="69" y="56"/>
                  </a:lnTo>
                  <a:lnTo>
                    <a:pt x="63" y="56"/>
                  </a:lnTo>
                  <a:lnTo>
                    <a:pt x="61" y="54"/>
                  </a:lnTo>
                  <a:lnTo>
                    <a:pt x="58" y="47"/>
                  </a:lnTo>
                  <a:lnTo>
                    <a:pt x="51" y="42"/>
                  </a:lnTo>
                  <a:lnTo>
                    <a:pt x="45" y="32"/>
                  </a:lnTo>
                  <a:lnTo>
                    <a:pt x="43" y="24"/>
                  </a:lnTo>
                  <a:lnTo>
                    <a:pt x="36" y="12"/>
                  </a:lnTo>
                  <a:lnTo>
                    <a:pt x="36" y="9"/>
                  </a:lnTo>
                  <a:lnTo>
                    <a:pt x="30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9" y="3"/>
                  </a:lnTo>
                  <a:lnTo>
                    <a:pt x="6" y="9"/>
                  </a:lnTo>
                  <a:lnTo>
                    <a:pt x="0" y="32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5" name="Forma libre 77"/>
            <p:cNvSpPr>
              <a:spLocks/>
            </p:cNvSpPr>
            <p:nvPr/>
          </p:nvSpPr>
          <p:spPr bwMode="ltGray">
            <a:xfrm>
              <a:off x="4292" y="688"/>
              <a:ext cx="57" cy="66"/>
            </a:xfrm>
            <a:custGeom>
              <a:avLst/>
              <a:gdLst>
                <a:gd name="T0" fmla="*/ 31 w 57"/>
                <a:gd name="T1" fmla="*/ 0 h 66"/>
                <a:gd name="T2" fmla="*/ 0 w 57"/>
                <a:gd name="T3" fmla="*/ 17 h 66"/>
                <a:gd name="T4" fmla="*/ 17 w 57"/>
                <a:gd name="T5" fmla="*/ 65 h 66"/>
                <a:gd name="T6" fmla="*/ 56 w 57"/>
                <a:gd name="T7" fmla="*/ 41 h 66"/>
                <a:gd name="T8" fmla="*/ 31 w 57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6">
                  <a:moveTo>
                    <a:pt x="31" y="0"/>
                  </a:moveTo>
                  <a:lnTo>
                    <a:pt x="0" y="17"/>
                  </a:lnTo>
                  <a:lnTo>
                    <a:pt x="17" y="65"/>
                  </a:lnTo>
                  <a:lnTo>
                    <a:pt x="56" y="41"/>
                  </a:lnTo>
                  <a:lnTo>
                    <a:pt x="31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6" name="Forma libre 78"/>
            <p:cNvSpPr>
              <a:spLocks/>
            </p:cNvSpPr>
            <p:nvPr/>
          </p:nvSpPr>
          <p:spPr bwMode="ltGray">
            <a:xfrm>
              <a:off x="2644" y="597"/>
              <a:ext cx="59" cy="83"/>
            </a:xfrm>
            <a:custGeom>
              <a:avLst/>
              <a:gdLst>
                <a:gd name="T0" fmla="*/ 58 w 59"/>
                <a:gd name="T1" fmla="*/ 0 h 83"/>
                <a:gd name="T2" fmla="*/ 0 w 59"/>
                <a:gd name="T3" fmla="*/ 31 h 83"/>
                <a:gd name="T4" fmla="*/ 42 w 59"/>
                <a:gd name="T5" fmla="*/ 82 h 83"/>
                <a:gd name="T6" fmla="*/ 58 w 59"/>
                <a:gd name="T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83">
                  <a:moveTo>
                    <a:pt x="58" y="0"/>
                  </a:moveTo>
                  <a:lnTo>
                    <a:pt x="0" y="31"/>
                  </a:lnTo>
                  <a:lnTo>
                    <a:pt x="42" y="82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7" name="Forma libre 79"/>
            <p:cNvSpPr>
              <a:spLocks/>
            </p:cNvSpPr>
            <p:nvPr/>
          </p:nvSpPr>
          <p:spPr bwMode="ltGray">
            <a:xfrm>
              <a:off x="4563" y="666"/>
              <a:ext cx="59" cy="78"/>
            </a:xfrm>
            <a:custGeom>
              <a:avLst/>
              <a:gdLst>
                <a:gd name="T0" fmla="*/ 58 w 59"/>
                <a:gd name="T1" fmla="*/ 0 h 78"/>
                <a:gd name="T2" fmla="*/ 0 w 59"/>
                <a:gd name="T3" fmla="*/ 30 h 78"/>
                <a:gd name="T4" fmla="*/ 42 w 59"/>
                <a:gd name="T5" fmla="*/ 77 h 78"/>
                <a:gd name="T6" fmla="*/ 58 w 59"/>
                <a:gd name="T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78">
                  <a:moveTo>
                    <a:pt x="58" y="0"/>
                  </a:moveTo>
                  <a:lnTo>
                    <a:pt x="0" y="30"/>
                  </a:lnTo>
                  <a:lnTo>
                    <a:pt x="42" y="77"/>
                  </a:lnTo>
                  <a:lnTo>
                    <a:pt x="5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8" name="Forma libre 80"/>
            <p:cNvSpPr>
              <a:spLocks/>
            </p:cNvSpPr>
            <p:nvPr/>
          </p:nvSpPr>
          <p:spPr bwMode="ltGray">
            <a:xfrm>
              <a:off x="2144" y="748"/>
              <a:ext cx="231" cy="115"/>
            </a:xfrm>
            <a:custGeom>
              <a:avLst/>
              <a:gdLst>
                <a:gd name="T0" fmla="*/ 0 w 231"/>
                <a:gd name="T1" fmla="*/ 111 h 115"/>
                <a:gd name="T2" fmla="*/ 6 w 231"/>
                <a:gd name="T3" fmla="*/ 114 h 115"/>
                <a:gd name="T4" fmla="*/ 18 w 231"/>
                <a:gd name="T5" fmla="*/ 114 h 115"/>
                <a:gd name="T6" fmla="*/ 27 w 231"/>
                <a:gd name="T7" fmla="*/ 114 h 115"/>
                <a:gd name="T8" fmla="*/ 39 w 231"/>
                <a:gd name="T9" fmla="*/ 111 h 115"/>
                <a:gd name="T10" fmla="*/ 48 w 231"/>
                <a:gd name="T11" fmla="*/ 108 h 115"/>
                <a:gd name="T12" fmla="*/ 58 w 231"/>
                <a:gd name="T13" fmla="*/ 104 h 115"/>
                <a:gd name="T14" fmla="*/ 63 w 231"/>
                <a:gd name="T15" fmla="*/ 101 h 115"/>
                <a:gd name="T16" fmla="*/ 73 w 231"/>
                <a:gd name="T17" fmla="*/ 93 h 115"/>
                <a:gd name="T18" fmla="*/ 76 w 231"/>
                <a:gd name="T19" fmla="*/ 83 h 115"/>
                <a:gd name="T20" fmla="*/ 81 w 231"/>
                <a:gd name="T21" fmla="*/ 77 h 115"/>
                <a:gd name="T22" fmla="*/ 84 w 231"/>
                <a:gd name="T23" fmla="*/ 71 h 115"/>
                <a:gd name="T24" fmla="*/ 94 w 231"/>
                <a:gd name="T25" fmla="*/ 55 h 115"/>
                <a:gd name="T26" fmla="*/ 109 w 231"/>
                <a:gd name="T27" fmla="*/ 40 h 115"/>
                <a:gd name="T28" fmla="*/ 115 w 231"/>
                <a:gd name="T29" fmla="*/ 37 h 115"/>
                <a:gd name="T30" fmla="*/ 130 w 231"/>
                <a:gd name="T31" fmla="*/ 31 h 115"/>
                <a:gd name="T32" fmla="*/ 142 w 231"/>
                <a:gd name="T33" fmla="*/ 24 h 115"/>
                <a:gd name="T34" fmla="*/ 154 w 231"/>
                <a:gd name="T35" fmla="*/ 21 h 115"/>
                <a:gd name="T36" fmla="*/ 164 w 231"/>
                <a:gd name="T37" fmla="*/ 18 h 115"/>
                <a:gd name="T38" fmla="*/ 175 w 231"/>
                <a:gd name="T39" fmla="*/ 21 h 115"/>
                <a:gd name="T40" fmla="*/ 190 w 231"/>
                <a:gd name="T41" fmla="*/ 24 h 115"/>
                <a:gd name="T42" fmla="*/ 205 w 231"/>
                <a:gd name="T43" fmla="*/ 31 h 115"/>
                <a:gd name="T44" fmla="*/ 215 w 231"/>
                <a:gd name="T45" fmla="*/ 37 h 115"/>
                <a:gd name="T46" fmla="*/ 218 w 231"/>
                <a:gd name="T47" fmla="*/ 43 h 115"/>
                <a:gd name="T48" fmla="*/ 230 w 231"/>
                <a:gd name="T49" fmla="*/ 12 h 115"/>
                <a:gd name="T50" fmla="*/ 221 w 231"/>
                <a:gd name="T51" fmla="*/ 9 h 115"/>
                <a:gd name="T52" fmla="*/ 209 w 231"/>
                <a:gd name="T53" fmla="*/ 3 h 115"/>
                <a:gd name="T54" fmla="*/ 194 w 231"/>
                <a:gd name="T55" fmla="*/ 0 h 115"/>
                <a:gd name="T56" fmla="*/ 179 w 231"/>
                <a:gd name="T57" fmla="*/ 0 h 115"/>
                <a:gd name="T58" fmla="*/ 167 w 231"/>
                <a:gd name="T59" fmla="*/ 0 h 115"/>
                <a:gd name="T60" fmla="*/ 154 w 231"/>
                <a:gd name="T61" fmla="*/ 3 h 115"/>
                <a:gd name="T62" fmla="*/ 139 w 231"/>
                <a:gd name="T63" fmla="*/ 9 h 115"/>
                <a:gd name="T64" fmla="*/ 130 w 231"/>
                <a:gd name="T65" fmla="*/ 12 h 115"/>
                <a:gd name="T66" fmla="*/ 124 w 231"/>
                <a:gd name="T67" fmla="*/ 18 h 115"/>
                <a:gd name="T68" fmla="*/ 109 w 231"/>
                <a:gd name="T69" fmla="*/ 31 h 115"/>
                <a:gd name="T70" fmla="*/ 97 w 231"/>
                <a:gd name="T71" fmla="*/ 43 h 115"/>
                <a:gd name="T72" fmla="*/ 88 w 231"/>
                <a:gd name="T73" fmla="*/ 55 h 115"/>
                <a:gd name="T74" fmla="*/ 79 w 231"/>
                <a:gd name="T75" fmla="*/ 68 h 115"/>
                <a:gd name="T76" fmla="*/ 73 w 231"/>
                <a:gd name="T77" fmla="*/ 73 h 115"/>
                <a:gd name="T78" fmla="*/ 61 w 231"/>
                <a:gd name="T79" fmla="*/ 83 h 115"/>
                <a:gd name="T80" fmla="*/ 51 w 231"/>
                <a:gd name="T81" fmla="*/ 86 h 115"/>
                <a:gd name="T82" fmla="*/ 43 w 231"/>
                <a:gd name="T83" fmla="*/ 89 h 115"/>
                <a:gd name="T84" fmla="*/ 33 w 231"/>
                <a:gd name="T85" fmla="*/ 89 h 115"/>
                <a:gd name="T86" fmla="*/ 24 w 231"/>
                <a:gd name="T87" fmla="*/ 89 h 115"/>
                <a:gd name="T88" fmla="*/ 18 w 231"/>
                <a:gd name="T89" fmla="*/ 86 h 115"/>
                <a:gd name="T90" fmla="*/ 6 w 231"/>
                <a:gd name="T91" fmla="*/ 80 h 115"/>
                <a:gd name="T92" fmla="*/ 0 w 231"/>
                <a:gd name="T93" fmla="*/ 11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1" h="115">
                  <a:moveTo>
                    <a:pt x="0" y="111"/>
                  </a:moveTo>
                  <a:lnTo>
                    <a:pt x="6" y="114"/>
                  </a:lnTo>
                  <a:lnTo>
                    <a:pt x="18" y="114"/>
                  </a:lnTo>
                  <a:lnTo>
                    <a:pt x="27" y="114"/>
                  </a:lnTo>
                  <a:lnTo>
                    <a:pt x="39" y="111"/>
                  </a:lnTo>
                  <a:lnTo>
                    <a:pt x="48" y="108"/>
                  </a:lnTo>
                  <a:lnTo>
                    <a:pt x="58" y="104"/>
                  </a:lnTo>
                  <a:lnTo>
                    <a:pt x="63" y="101"/>
                  </a:lnTo>
                  <a:lnTo>
                    <a:pt x="73" y="93"/>
                  </a:lnTo>
                  <a:lnTo>
                    <a:pt x="76" y="83"/>
                  </a:lnTo>
                  <a:lnTo>
                    <a:pt x="81" y="77"/>
                  </a:lnTo>
                  <a:lnTo>
                    <a:pt x="84" y="71"/>
                  </a:lnTo>
                  <a:lnTo>
                    <a:pt x="94" y="55"/>
                  </a:lnTo>
                  <a:lnTo>
                    <a:pt x="109" y="40"/>
                  </a:lnTo>
                  <a:lnTo>
                    <a:pt x="115" y="37"/>
                  </a:lnTo>
                  <a:lnTo>
                    <a:pt x="130" y="31"/>
                  </a:lnTo>
                  <a:lnTo>
                    <a:pt x="142" y="24"/>
                  </a:lnTo>
                  <a:lnTo>
                    <a:pt x="154" y="21"/>
                  </a:lnTo>
                  <a:lnTo>
                    <a:pt x="164" y="18"/>
                  </a:lnTo>
                  <a:lnTo>
                    <a:pt x="175" y="21"/>
                  </a:lnTo>
                  <a:lnTo>
                    <a:pt x="190" y="24"/>
                  </a:lnTo>
                  <a:lnTo>
                    <a:pt x="205" y="31"/>
                  </a:lnTo>
                  <a:lnTo>
                    <a:pt x="215" y="37"/>
                  </a:lnTo>
                  <a:lnTo>
                    <a:pt x="218" y="43"/>
                  </a:lnTo>
                  <a:lnTo>
                    <a:pt x="230" y="12"/>
                  </a:lnTo>
                  <a:lnTo>
                    <a:pt x="221" y="9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79" y="0"/>
                  </a:lnTo>
                  <a:lnTo>
                    <a:pt x="167" y="0"/>
                  </a:lnTo>
                  <a:lnTo>
                    <a:pt x="154" y="3"/>
                  </a:lnTo>
                  <a:lnTo>
                    <a:pt x="139" y="9"/>
                  </a:lnTo>
                  <a:lnTo>
                    <a:pt x="130" y="12"/>
                  </a:lnTo>
                  <a:lnTo>
                    <a:pt x="124" y="18"/>
                  </a:lnTo>
                  <a:lnTo>
                    <a:pt x="109" y="31"/>
                  </a:lnTo>
                  <a:lnTo>
                    <a:pt x="97" y="43"/>
                  </a:lnTo>
                  <a:lnTo>
                    <a:pt x="88" y="55"/>
                  </a:lnTo>
                  <a:lnTo>
                    <a:pt x="79" y="68"/>
                  </a:lnTo>
                  <a:lnTo>
                    <a:pt x="73" y="73"/>
                  </a:lnTo>
                  <a:lnTo>
                    <a:pt x="61" y="83"/>
                  </a:lnTo>
                  <a:lnTo>
                    <a:pt x="51" y="86"/>
                  </a:lnTo>
                  <a:lnTo>
                    <a:pt x="43" y="89"/>
                  </a:lnTo>
                  <a:lnTo>
                    <a:pt x="33" y="89"/>
                  </a:lnTo>
                  <a:lnTo>
                    <a:pt x="24" y="89"/>
                  </a:lnTo>
                  <a:lnTo>
                    <a:pt x="18" y="86"/>
                  </a:lnTo>
                  <a:lnTo>
                    <a:pt x="6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29" name="Forma libre 81"/>
            <p:cNvSpPr>
              <a:spLocks/>
            </p:cNvSpPr>
            <p:nvPr/>
          </p:nvSpPr>
          <p:spPr bwMode="ltGray">
            <a:xfrm>
              <a:off x="2991" y="598"/>
              <a:ext cx="102" cy="307"/>
            </a:xfrm>
            <a:custGeom>
              <a:avLst/>
              <a:gdLst>
                <a:gd name="T0" fmla="*/ 50 w 102"/>
                <a:gd name="T1" fmla="*/ 3 h 307"/>
                <a:gd name="T2" fmla="*/ 47 w 102"/>
                <a:gd name="T3" fmla="*/ 13 h 307"/>
                <a:gd name="T4" fmla="*/ 44 w 102"/>
                <a:gd name="T5" fmla="*/ 16 h 307"/>
                <a:gd name="T6" fmla="*/ 44 w 102"/>
                <a:gd name="T7" fmla="*/ 23 h 307"/>
                <a:gd name="T8" fmla="*/ 39 w 102"/>
                <a:gd name="T9" fmla="*/ 39 h 307"/>
                <a:gd name="T10" fmla="*/ 30 w 102"/>
                <a:gd name="T11" fmla="*/ 61 h 307"/>
                <a:gd name="T12" fmla="*/ 27 w 102"/>
                <a:gd name="T13" fmla="*/ 78 h 307"/>
                <a:gd name="T14" fmla="*/ 20 w 102"/>
                <a:gd name="T15" fmla="*/ 94 h 307"/>
                <a:gd name="T16" fmla="*/ 20 w 102"/>
                <a:gd name="T17" fmla="*/ 107 h 307"/>
                <a:gd name="T18" fmla="*/ 20 w 102"/>
                <a:gd name="T19" fmla="*/ 120 h 307"/>
                <a:gd name="T20" fmla="*/ 24 w 102"/>
                <a:gd name="T21" fmla="*/ 129 h 307"/>
                <a:gd name="T22" fmla="*/ 27 w 102"/>
                <a:gd name="T23" fmla="*/ 136 h 307"/>
                <a:gd name="T24" fmla="*/ 35 w 102"/>
                <a:gd name="T25" fmla="*/ 148 h 307"/>
                <a:gd name="T26" fmla="*/ 47 w 102"/>
                <a:gd name="T27" fmla="*/ 161 h 307"/>
                <a:gd name="T28" fmla="*/ 57 w 102"/>
                <a:gd name="T29" fmla="*/ 174 h 307"/>
                <a:gd name="T30" fmla="*/ 77 w 102"/>
                <a:gd name="T31" fmla="*/ 196 h 307"/>
                <a:gd name="T32" fmla="*/ 89 w 102"/>
                <a:gd name="T33" fmla="*/ 216 h 307"/>
                <a:gd name="T34" fmla="*/ 95 w 102"/>
                <a:gd name="T35" fmla="*/ 225 h 307"/>
                <a:gd name="T36" fmla="*/ 98 w 102"/>
                <a:gd name="T37" fmla="*/ 236 h 307"/>
                <a:gd name="T38" fmla="*/ 101 w 102"/>
                <a:gd name="T39" fmla="*/ 252 h 307"/>
                <a:gd name="T40" fmla="*/ 101 w 102"/>
                <a:gd name="T41" fmla="*/ 265 h 307"/>
                <a:gd name="T42" fmla="*/ 101 w 102"/>
                <a:gd name="T43" fmla="*/ 274 h 307"/>
                <a:gd name="T44" fmla="*/ 95 w 102"/>
                <a:gd name="T45" fmla="*/ 293 h 307"/>
                <a:gd name="T46" fmla="*/ 92 w 102"/>
                <a:gd name="T47" fmla="*/ 306 h 307"/>
                <a:gd name="T48" fmla="*/ 69 w 102"/>
                <a:gd name="T49" fmla="*/ 287 h 307"/>
                <a:gd name="T50" fmla="*/ 74 w 102"/>
                <a:gd name="T51" fmla="*/ 274 h 307"/>
                <a:gd name="T52" fmla="*/ 77 w 102"/>
                <a:gd name="T53" fmla="*/ 261 h 307"/>
                <a:gd name="T54" fmla="*/ 80 w 102"/>
                <a:gd name="T55" fmla="*/ 249 h 307"/>
                <a:gd name="T56" fmla="*/ 83 w 102"/>
                <a:gd name="T57" fmla="*/ 236 h 307"/>
                <a:gd name="T58" fmla="*/ 80 w 102"/>
                <a:gd name="T59" fmla="*/ 222 h 307"/>
                <a:gd name="T60" fmla="*/ 77 w 102"/>
                <a:gd name="T61" fmla="*/ 209 h 307"/>
                <a:gd name="T62" fmla="*/ 71 w 102"/>
                <a:gd name="T63" fmla="*/ 196 h 307"/>
                <a:gd name="T64" fmla="*/ 65 w 102"/>
                <a:gd name="T65" fmla="*/ 190 h 307"/>
                <a:gd name="T66" fmla="*/ 54 w 102"/>
                <a:gd name="T67" fmla="*/ 180 h 307"/>
                <a:gd name="T68" fmla="*/ 42 w 102"/>
                <a:gd name="T69" fmla="*/ 168 h 307"/>
                <a:gd name="T70" fmla="*/ 30 w 102"/>
                <a:gd name="T71" fmla="*/ 155 h 307"/>
                <a:gd name="T72" fmla="*/ 20 w 102"/>
                <a:gd name="T73" fmla="*/ 142 h 307"/>
                <a:gd name="T74" fmla="*/ 12 w 102"/>
                <a:gd name="T75" fmla="*/ 123 h 307"/>
                <a:gd name="T76" fmla="*/ 3 w 102"/>
                <a:gd name="T77" fmla="*/ 110 h 307"/>
                <a:gd name="T78" fmla="*/ 0 w 102"/>
                <a:gd name="T79" fmla="*/ 100 h 307"/>
                <a:gd name="T80" fmla="*/ 0 w 102"/>
                <a:gd name="T81" fmla="*/ 84 h 307"/>
                <a:gd name="T82" fmla="*/ 0 w 102"/>
                <a:gd name="T83" fmla="*/ 61 h 307"/>
                <a:gd name="T84" fmla="*/ 0 w 102"/>
                <a:gd name="T85" fmla="*/ 48 h 307"/>
                <a:gd name="T86" fmla="*/ 3 w 102"/>
                <a:gd name="T87" fmla="*/ 32 h 307"/>
                <a:gd name="T88" fmla="*/ 6 w 102"/>
                <a:gd name="T89" fmla="*/ 19 h 307"/>
                <a:gd name="T90" fmla="*/ 6 w 102"/>
                <a:gd name="T91" fmla="*/ 10 h 307"/>
                <a:gd name="T92" fmla="*/ 12 w 102"/>
                <a:gd name="T93" fmla="*/ 0 h 307"/>
                <a:gd name="T94" fmla="*/ 50 w 102"/>
                <a:gd name="T95" fmla="*/ 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2" h="307">
                  <a:moveTo>
                    <a:pt x="50" y="3"/>
                  </a:moveTo>
                  <a:lnTo>
                    <a:pt x="47" y="13"/>
                  </a:lnTo>
                  <a:lnTo>
                    <a:pt x="44" y="16"/>
                  </a:lnTo>
                  <a:lnTo>
                    <a:pt x="44" y="23"/>
                  </a:lnTo>
                  <a:lnTo>
                    <a:pt x="39" y="39"/>
                  </a:lnTo>
                  <a:lnTo>
                    <a:pt x="30" y="61"/>
                  </a:lnTo>
                  <a:lnTo>
                    <a:pt x="27" y="78"/>
                  </a:lnTo>
                  <a:lnTo>
                    <a:pt x="20" y="94"/>
                  </a:lnTo>
                  <a:lnTo>
                    <a:pt x="20" y="107"/>
                  </a:lnTo>
                  <a:lnTo>
                    <a:pt x="20" y="120"/>
                  </a:lnTo>
                  <a:lnTo>
                    <a:pt x="24" y="129"/>
                  </a:lnTo>
                  <a:lnTo>
                    <a:pt x="27" y="136"/>
                  </a:lnTo>
                  <a:lnTo>
                    <a:pt x="35" y="148"/>
                  </a:lnTo>
                  <a:lnTo>
                    <a:pt x="47" y="161"/>
                  </a:lnTo>
                  <a:lnTo>
                    <a:pt x="57" y="174"/>
                  </a:lnTo>
                  <a:lnTo>
                    <a:pt x="77" y="196"/>
                  </a:lnTo>
                  <a:lnTo>
                    <a:pt x="89" y="216"/>
                  </a:lnTo>
                  <a:lnTo>
                    <a:pt x="95" y="225"/>
                  </a:lnTo>
                  <a:lnTo>
                    <a:pt x="98" y="236"/>
                  </a:lnTo>
                  <a:lnTo>
                    <a:pt x="101" y="252"/>
                  </a:lnTo>
                  <a:lnTo>
                    <a:pt x="101" y="265"/>
                  </a:lnTo>
                  <a:lnTo>
                    <a:pt x="101" y="274"/>
                  </a:lnTo>
                  <a:lnTo>
                    <a:pt x="95" y="293"/>
                  </a:lnTo>
                  <a:lnTo>
                    <a:pt x="92" y="306"/>
                  </a:lnTo>
                  <a:lnTo>
                    <a:pt x="69" y="287"/>
                  </a:lnTo>
                  <a:lnTo>
                    <a:pt x="74" y="274"/>
                  </a:lnTo>
                  <a:lnTo>
                    <a:pt x="77" y="261"/>
                  </a:lnTo>
                  <a:lnTo>
                    <a:pt x="80" y="249"/>
                  </a:lnTo>
                  <a:lnTo>
                    <a:pt x="83" y="236"/>
                  </a:lnTo>
                  <a:lnTo>
                    <a:pt x="80" y="222"/>
                  </a:lnTo>
                  <a:lnTo>
                    <a:pt x="77" y="209"/>
                  </a:lnTo>
                  <a:lnTo>
                    <a:pt x="71" y="196"/>
                  </a:lnTo>
                  <a:lnTo>
                    <a:pt x="65" y="190"/>
                  </a:lnTo>
                  <a:lnTo>
                    <a:pt x="54" y="180"/>
                  </a:lnTo>
                  <a:lnTo>
                    <a:pt x="42" y="168"/>
                  </a:lnTo>
                  <a:lnTo>
                    <a:pt x="30" y="155"/>
                  </a:lnTo>
                  <a:lnTo>
                    <a:pt x="20" y="142"/>
                  </a:lnTo>
                  <a:lnTo>
                    <a:pt x="12" y="123"/>
                  </a:lnTo>
                  <a:lnTo>
                    <a:pt x="3" y="110"/>
                  </a:lnTo>
                  <a:lnTo>
                    <a:pt x="0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0" y="48"/>
                  </a:lnTo>
                  <a:lnTo>
                    <a:pt x="3" y="32"/>
                  </a:lnTo>
                  <a:lnTo>
                    <a:pt x="6" y="19"/>
                  </a:lnTo>
                  <a:lnTo>
                    <a:pt x="6" y="10"/>
                  </a:lnTo>
                  <a:lnTo>
                    <a:pt x="12" y="0"/>
                  </a:lnTo>
                  <a:lnTo>
                    <a:pt x="50" y="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0" name="Forma libre 82"/>
            <p:cNvSpPr>
              <a:spLocks/>
            </p:cNvSpPr>
            <p:nvPr/>
          </p:nvSpPr>
          <p:spPr bwMode="ltGray">
            <a:xfrm>
              <a:off x="901" y="498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1" name="Forma libre 83"/>
            <p:cNvSpPr>
              <a:spLocks/>
            </p:cNvSpPr>
            <p:nvPr/>
          </p:nvSpPr>
          <p:spPr bwMode="ltGray">
            <a:xfrm>
              <a:off x="2268" y="493"/>
              <a:ext cx="58" cy="102"/>
            </a:xfrm>
            <a:custGeom>
              <a:avLst/>
              <a:gdLst>
                <a:gd name="T0" fmla="*/ 16 w 58"/>
                <a:gd name="T1" fmla="*/ 101 h 102"/>
                <a:gd name="T2" fmla="*/ 0 w 58"/>
                <a:gd name="T3" fmla="*/ 0 h 102"/>
                <a:gd name="T4" fmla="*/ 57 w 58"/>
                <a:gd name="T5" fmla="*/ 52 h 102"/>
                <a:gd name="T6" fmla="*/ 16 w 58"/>
                <a:gd name="T7" fmla="*/ 10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2">
                  <a:moveTo>
                    <a:pt x="16" y="101"/>
                  </a:moveTo>
                  <a:lnTo>
                    <a:pt x="0" y="0"/>
                  </a:lnTo>
                  <a:lnTo>
                    <a:pt x="57" y="52"/>
                  </a:lnTo>
                  <a:lnTo>
                    <a:pt x="16" y="10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2" name="Forma libre 84"/>
            <p:cNvSpPr>
              <a:spLocks/>
            </p:cNvSpPr>
            <p:nvPr/>
          </p:nvSpPr>
          <p:spPr bwMode="ltGray">
            <a:xfrm>
              <a:off x="5060" y="541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3" name="Forma libre 85"/>
            <p:cNvSpPr>
              <a:spLocks/>
            </p:cNvSpPr>
            <p:nvPr/>
          </p:nvSpPr>
          <p:spPr bwMode="ltGray">
            <a:xfrm>
              <a:off x="4717" y="510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4" name="Forma libre 86"/>
            <p:cNvSpPr>
              <a:spLocks/>
            </p:cNvSpPr>
            <p:nvPr/>
          </p:nvSpPr>
          <p:spPr bwMode="ltGray">
            <a:xfrm>
              <a:off x="4772" y="884"/>
              <a:ext cx="59" cy="101"/>
            </a:xfrm>
            <a:custGeom>
              <a:avLst/>
              <a:gdLst>
                <a:gd name="T0" fmla="*/ 16 w 59"/>
                <a:gd name="T1" fmla="*/ 100 h 101"/>
                <a:gd name="T2" fmla="*/ 0 w 59"/>
                <a:gd name="T3" fmla="*/ 0 h 101"/>
                <a:gd name="T4" fmla="*/ 58 w 59"/>
                <a:gd name="T5" fmla="*/ 51 h 101"/>
                <a:gd name="T6" fmla="*/ 16 w 59"/>
                <a:gd name="T7" fmla="*/ 10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01">
                  <a:moveTo>
                    <a:pt x="16" y="100"/>
                  </a:moveTo>
                  <a:lnTo>
                    <a:pt x="0" y="0"/>
                  </a:lnTo>
                  <a:lnTo>
                    <a:pt x="58" y="51"/>
                  </a:lnTo>
                  <a:lnTo>
                    <a:pt x="16" y="10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5" name="Forma libre 87"/>
            <p:cNvSpPr>
              <a:spLocks/>
            </p:cNvSpPr>
            <p:nvPr/>
          </p:nvSpPr>
          <p:spPr bwMode="ltGray">
            <a:xfrm>
              <a:off x="493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6" name="Forma libre 88"/>
            <p:cNvSpPr>
              <a:spLocks/>
            </p:cNvSpPr>
            <p:nvPr/>
          </p:nvSpPr>
          <p:spPr bwMode="ltGray">
            <a:xfrm>
              <a:off x="3415" y="889"/>
              <a:ext cx="233" cy="120"/>
            </a:xfrm>
            <a:custGeom>
              <a:avLst/>
              <a:gdLst>
                <a:gd name="T0" fmla="*/ 232 w 233"/>
                <a:gd name="T1" fmla="*/ 116 h 120"/>
                <a:gd name="T2" fmla="*/ 223 w 233"/>
                <a:gd name="T3" fmla="*/ 116 h 120"/>
                <a:gd name="T4" fmla="*/ 214 w 233"/>
                <a:gd name="T5" fmla="*/ 119 h 120"/>
                <a:gd name="T6" fmla="*/ 204 w 233"/>
                <a:gd name="T7" fmla="*/ 119 h 120"/>
                <a:gd name="T8" fmla="*/ 193 w 233"/>
                <a:gd name="T9" fmla="*/ 116 h 120"/>
                <a:gd name="T10" fmla="*/ 183 w 233"/>
                <a:gd name="T11" fmla="*/ 112 h 120"/>
                <a:gd name="T12" fmla="*/ 174 w 233"/>
                <a:gd name="T13" fmla="*/ 106 h 120"/>
                <a:gd name="T14" fmla="*/ 168 w 233"/>
                <a:gd name="T15" fmla="*/ 103 h 120"/>
                <a:gd name="T16" fmla="*/ 158 w 233"/>
                <a:gd name="T17" fmla="*/ 94 h 120"/>
                <a:gd name="T18" fmla="*/ 156 w 233"/>
                <a:gd name="T19" fmla="*/ 85 h 120"/>
                <a:gd name="T20" fmla="*/ 150 w 233"/>
                <a:gd name="T21" fmla="*/ 78 h 120"/>
                <a:gd name="T22" fmla="*/ 147 w 233"/>
                <a:gd name="T23" fmla="*/ 72 h 120"/>
                <a:gd name="T24" fmla="*/ 137 w 233"/>
                <a:gd name="T25" fmla="*/ 60 h 120"/>
                <a:gd name="T26" fmla="*/ 122 w 233"/>
                <a:gd name="T27" fmla="*/ 44 h 120"/>
                <a:gd name="T28" fmla="*/ 116 w 233"/>
                <a:gd name="T29" fmla="*/ 38 h 120"/>
                <a:gd name="T30" fmla="*/ 101 w 233"/>
                <a:gd name="T31" fmla="*/ 31 h 120"/>
                <a:gd name="T32" fmla="*/ 86 w 233"/>
                <a:gd name="T33" fmla="*/ 25 h 120"/>
                <a:gd name="T34" fmla="*/ 76 w 233"/>
                <a:gd name="T35" fmla="*/ 22 h 120"/>
                <a:gd name="T36" fmla="*/ 67 w 233"/>
                <a:gd name="T37" fmla="*/ 22 h 120"/>
                <a:gd name="T38" fmla="*/ 55 w 233"/>
                <a:gd name="T39" fmla="*/ 22 h 120"/>
                <a:gd name="T40" fmla="*/ 40 w 233"/>
                <a:gd name="T41" fmla="*/ 28 h 120"/>
                <a:gd name="T42" fmla="*/ 25 w 233"/>
                <a:gd name="T43" fmla="*/ 31 h 120"/>
                <a:gd name="T44" fmla="*/ 18 w 233"/>
                <a:gd name="T45" fmla="*/ 41 h 120"/>
                <a:gd name="T46" fmla="*/ 12 w 233"/>
                <a:gd name="T47" fmla="*/ 47 h 120"/>
                <a:gd name="T48" fmla="*/ 0 w 233"/>
                <a:gd name="T49" fmla="*/ 16 h 120"/>
                <a:gd name="T50" fmla="*/ 10 w 233"/>
                <a:gd name="T51" fmla="*/ 10 h 120"/>
                <a:gd name="T52" fmla="*/ 21 w 233"/>
                <a:gd name="T53" fmla="*/ 7 h 120"/>
                <a:gd name="T54" fmla="*/ 36 w 233"/>
                <a:gd name="T55" fmla="*/ 3 h 120"/>
                <a:gd name="T56" fmla="*/ 49 w 233"/>
                <a:gd name="T57" fmla="*/ 0 h 120"/>
                <a:gd name="T58" fmla="*/ 64 w 233"/>
                <a:gd name="T59" fmla="*/ 3 h 120"/>
                <a:gd name="T60" fmla="*/ 76 w 233"/>
                <a:gd name="T61" fmla="*/ 7 h 120"/>
                <a:gd name="T62" fmla="*/ 89 w 233"/>
                <a:gd name="T63" fmla="*/ 13 h 120"/>
                <a:gd name="T64" fmla="*/ 101 w 233"/>
                <a:gd name="T65" fmla="*/ 16 h 120"/>
                <a:gd name="T66" fmla="*/ 107 w 233"/>
                <a:gd name="T67" fmla="*/ 22 h 120"/>
                <a:gd name="T68" fmla="*/ 119 w 233"/>
                <a:gd name="T69" fmla="*/ 31 h 120"/>
                <a:gd name="T70" fmla="*/ 132 w 233"/>
                <a:gd name="T71" fmla="*/ 47 h 120"/>
                <a:gd name="T72" fmla="*/ 143 w 233"/>
                <a:gd name="T73" fmla="*/ 60 h 120"/>
                <a:gd name="T74" fmla="*/ 153 w 233"/>
                <a:gd name="T75" fmla="*/ 72 h 120"/>
                <a:gd name="T76" fmla="*/ 158 w 233"/>
                <a:gd name="T77" fmla="*/ 78 h 120"/>
                <a:gd name="T78" fmla="*/ 171 w 233"/>
                <a:gd name="T79" fmla="*/ 85 h 120"/>
                <a:gd name="T80" fmla="*/ 180 w 233"/>
                <a:gd name="T81" fmla="*/ 91 h 120"/>
                <a:gd name="T82" fmla="*/ 189 w 233"/>
                <a:gd name="T83" fmla="*/ 94 h 120"/>
                <a:gd name="T84" fmla="*/ 199 w 233"/>
                <a:gd name="T85" fmla="*/ 94 h 120"/>
                <a:gd name="T86" fmla="*/ 208 w 233"/>
                <a:gd name="T87" fmla="*/ 91 h 120"/>
                <a:gd name="T88" fmla="*/ 214 w 233"/>
                <a:gd name="T89" fmla="*/ 91 h 120"/>
                <a:gd name="T90" fmla="*/ 226 w 233"/>
                <a:gd name="T91" fmla="*/ 85 h 120"/>
                <a:gd name="T92" fmla="*/ 232 w 233"/>
                <a:gd name="T9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3" h="120">
                  <a:moveTo>
                    <a:pt x="232" y="116"/>
                  </a:moveTo>
                  <a:lnTo>
                    <a:pt x="223" y="116"/>
                  </a:lnTo>
                  <a:lnTo>
                    <a:pt x="214" y="119"/>
                  </a:lnTo>
                  <a:lnTo>
                    <a:pt x="204" y="119"/>
                  </a:lnTo>
                  <a:lnTo>
                    <a:pt x="193" y="116"/>
                  </a:lnTo>
                  <a:lnTo>
                    <a:pt x="183" y="112"/>
                  </a:lnTo>
                  <a:lnTo>
                    <a:pt x="174" y="106"/>
                  </a:lnTo>
                  <a:lnTo>
                    <a:pt x="168" y="103"/>
                  </a:lnTo>
                  <a:lnTo>
                    <a:pt x="158" y="94"/>
                  </a:lnTo>
                  <a:lnTo>
                    <a:pt x="156" y="85"/>
                  </a:lnTo>
                  <a:lnTo>
                    <a:pt x="150" y="78"/>
                  </a:lnTo>
                  <a:lnTo>
                    <a:pt x="147" y="72"/>
                  </a:lnTo>
                  <a:lnTo>
                    <a:pt x="137" y="60"/>
                  </a:lnTo>
                  <a:lnTo>
                    <a:pt x="122" y="44"/>
                  </a:lnTo>
                  <a:lnTo>
                    <a:pt x="116" y="38"/>
                  </a:lnTo>
                  <a:lnTo>
                    <a:pt x="101" y="31"/>
                  </a:lnTo>
                  <a:lnTo>
                    <a:pt x="86" y="25"/>
                  </a:lnTo>
                  <a:lnTo>
                    <a:pt x="76" y="22"/>
                  </a:lnTo>
                  <a:lnTo>
                    <a:pt x="67" y="22"/>
                  </a:lnTo>
                  <a:lnTo>
                    <a:pt x="55" y="22"/>
                  </a:lnTo>
                  <a:lnTo>
                    <a:pt x="40" y="28"/>
                  </a:lnTo>
                  <a:lnTo>
                    <a:pt x="25" y="31"/>
                  </a:lnTo>
                  <a:lnTo>
                    <a:pt x="18" y="41"/>
                  </a:lnTo>
                  <a:lnTo>
                    <a:pt x="12" y="47"/>
                  </a:lnTo>
                  <a:lnTo>
                    <a:pt x="0" y="16"/>
                  </a:lnTo>
                  <a:lnTo>
                    <a:pt x="10" y="10"/>
                  </a:lnTo>
                  <a:lnTo>
                    <a:pt x="21" y="7"/>
                  </a:lnTo>
                  <a:lnTo>
                    <a:pt x="36" y="3"/>
                  </a:lnTo>
                  <a:lnTo>
                    <a:pt x="49" y="0"/>
                  </a:lnTo>
                  <a:lnTo>
                    <a:pt x="64" y="3"/>
                  </a:lnTo>
                  <a:lnTo>
                    <a:pt x="76" y="7"/>
                  </a:lnTo>
                  <a:lnTo>
                    <a:pt x="89" y="13"/>
                  </a:lnTo>
                  <a:lnTo>
                    <a:pt x="101" y="16"/>
                  </a:lnTo>
                  <a:lnTo>
                    <a:pt x="107" y="22"/>
                  </a:lnTo>
                  <a:lnTo>
                    <a:pt x="119" y="31"/>
                  </a:lnTo>
                  <a:lnTo>
                    <a:pt x="132" y="47"/>
                  </a:lnTo>
                  <a:lnTo>
                    <a:pt x="143" y="60"/>
                  </a:lnTo>
                  <a:lnTo>
                    <a:pt x="153" y="72"/>
                  </a:lnTo>
                  <a:lnTo>
                    <a:pt x="158" y="78"/>
                  </a:lnTo>
                  <a:lnTo>
                    <a:pt x="171" y="85"/>
                  </a:lnTo>
                  <a:lnTo>
                    <a:pt x="180" y="91"/>
                  </a:lnTo>
                  <a:lnTo>
                    <a:pt x="189" y="94"/>
                  </a:lnTo>
                  <a:lnTo>
                    <a:pt x="199" y="94"/>
                  </a:lnTo>
                  <a:lnTo>
                    <a:pt x="208" y="91"/>
                  </a:lnTo>
                  <a:lnTo>
                    <a:pt x="214" y="91"/>
                  </a:lnTo>
                  <a:lnTo>
                    <a:pt x="226" y="85"/>
                  </a:lnTo>
                  <a:lnTo>
                    <a:pt x="232" y="11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7" name="Forma libre 89"/>
            <p:cNvSpPr>
              <a:spLocks/>
            </p:cNvSpPr>
            <p:nvPr/>
          </p:nvSpPr>
          <p:spPr bwMode="ltGray">
            <a:xfrm>
              <a:off x="3764" y="1309"/>
              <a:ext cx="57" cy="65"/>
            </a:xfrm>
            <a:custGeom>
              <a:avLst/>
              <a:gdLst>
                <a:gd name="T0" fmla="*/ 18 w 57"/>
                <a:gd name="T1" fmla="*/ 0 h 65"/>
                <a:gd name="T2" fmla="*/ 0 w 57"/>
                <a:gd name="T3" fmla="*/ 44 h 65"/>
                <a:gd name="T4" fmla="*/ 38 w 57"/>
                <a:gd name="T5" fmla="*/ 64 h 65"/>
                <a:gd name="T6" fmla="*/ 56 w 57"/>
                <a:gd name="T7" fmla="*/ 23 h 65"/>
                <a:gd name="T8" fmla="*/ 18 w 5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5">
                  <a:moveTo>
                    <a:pt x="18" y="0"/>
                  </a:moveTo>
                  <a:lnTo>
                    <a:pt x="0" y="44"/>
                  </a:lnTo>
                  <a:lnTo>
                    <a:pt x="38" y="64"/>
                  </a:lnTo>
                  <a:lnTo>
                    <a:pt x="56" y="23"/>
                  </a:lnTo>
                  <a:lnTo>
                    <a:pt x="18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8" name="Forma libre 90"/>
            <p:cNvSpPr>
              <a:spLocks/>
            </p:cNvSpPr>
            <p:nvPr/>
          </p:nvSpPr>
          <p:spPr bwMode="ltGray">
            <a:xfrm>
              <a:off x="4218" y="988"/>
              <a:ext cx="158" cy="73"/>
            </a:xfrm>
            <a:custGeom>
              <a:avLst/>
              <a:gdLst>
                <a:gd name="T0" fmla="*/ 7 w 158"/>
                <a:gd name="T1" fmla="*/ 27 h 73"/>
                <a:gd name="T2" fmla="*/ 15 w 158"/>
                <a:gd name="T3" fmla="*/ 24 h 73"/>
                <a:gd name="T4" fmla="*/ 27 w 158"/>
                <a:gd name="T5" fmla="*/ 27 h 73"/>
                <a:gd name="T6" fmla="*/ 37 w 158"/>
                <a:gd name="T7" fmla="*/ 30 h 73"/>
                <a:gd name="T8" fmla="*/ 42 w 158"/>
                <a:gd name="T9" fmla="*/ 36 h 73"/>
                <a:gd name="T10" fmla="*/ 48 w 158"/>
                <a:gd name="T11" fmla="*/ 48 h 73"/>
                <a:gd name="T12" fmla="*/ 60 w 158"/>
                <a:gd name="T13" fmla="*/ 63 h 73"/>
                <a:gd name="T14" fmla="*/ 72 w 158"/>
                <a:gd name="T15" fmla="*/ 69 h 73"/>
                <a:gd name="T16" fmla="*/ 85 w 158"/>
                <a:gd name="T17" fmla="*/ 72 h 73"/>
                <a:gd name="T18" fmla="*/ 97 w 158"/>
                <a:gd name="T19" fmla="*/ 72 h 73"/>
                <a:gd name="T20" fmla="*/ 105 w 158"/>
                <a:gd name="T21" fmla="*/ 63 h 73"/>
                <a:gd name="T22" fmla="*/ 118 w 158"/>
                <a:gd name="T23" fmla="*/ 57 h 73"/>
                <a:gd name="T24" fmla="*/ 130 w 158"/>
                <a:gd name="T25" fmla="*/ 54 h 73"/>
                <a:gd name="T26" fmla="*/ 142 w 158"/>
                <a:gd name="T27" fmla="*/ 54 h 73"/>
                <a:gd name="T28" fmla="*/ 150 w 158"/>
                <a:gd name="T29" fmla="*/ 57 h 73"/>
                <a:gd name="T30" fmla="*/ 153 w 158"/>
                <a:gd name="T31" fmla="*/ 54 h 73"/>
                <a:gd name="T32" fmla="*/ 148 w 158"/>
                <a:gd name="T33" fmla="*/ 48 h 73"/>
                <a:gd name="T34" fmla="*/ 138 w 158"/>
                <a:gd name="T35" fmla="*/ 45 h 73"/>
                <a:gd name="T36" fmla="*/ 127 w 158"/>
                <a:gd name="T37" fmla="*/ 48 h 73"/>
                <a:gd name="T38" fmla="*/ 115 w 158"/>
                <a:gd name="T39" fmla="*/ 54 h 73"/>
                <a:gd name="T40" fmla="*/ 102 w 158"/>
                <a:gd name="T41" fmla="*/ 60 h 73"/>
                <a:gd name="T42" fmla="*/ 90 w 158"/>
                <a:gd name="T43" fmla="*/ 60 h 73"/>
                <a:gd name="T44" fmla="*/ 78 w 158"/>
                <a:gd name="T45" fmla="*/ 60 h 73"/>
                <a:gd name="T46" fmla="*/ 70 w 158"/>
                <a:gd name="T47" fmla="*/ 57 h 73"/>
                <a:gd name="T48" fmla="*/ 60 w 158"/>
                <a:gd name="T49" fmla="*/ 51 h 73"/>
                <a:gd name="T50" fmla="*/ 52 w 158"/>
                <a:gd name="T51" fmla="*/ 39 h 73"/>
                <a:gd name="T52" fmla="*/ 42 w 158"/>
                <a:gd name="T53" fmla="*/ 24 h 73"/>
                <a:gd name="T54" fmla="*/ 37 w 158"/>
                <a:gd name="T55" fmla="*/ 7 h 73"/>
                <a:gd name="T56" fmla="*/ 27 w 158"/>
                <a:gd name="T57" fmla="*/ 0 h 73"/>
                <a:gd name="T58" fmla="*/ 22 w 158"/>
                <a:gd name="T59" fmla="*/ 0 h 73"/>
                <a:gd name="T60" fmla="*/ 12 w 158"/>
                <a:gd name="T61" fmla="*/ 3 h 73"/>
                <a:gd name="T62" fmla="*/ 0 w 158"/>
                <a:gd name="T63" fmla="*/ 3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73">
                  <a:moveTo>
                    <a:pt x="0" y="30"/>
                  </a:moveTo>
                  <a:lnTo>
                    <a:pt x="7" y="27"/>
                  </a:lnTo>
                  <a:lnTo>
                    <a:pt x="12" y="24"/>
                  </a:lnTo>
                  <a:lnTo>
                    <a:pt x="15" y="24"/>
                  </a:lnTo>
                  <a:lnTo>
                    <a:pt x="22" y="24"/>
                  </a:lnTo>
                  <a:lnTo>
                    <a:pt x="27" y="27"/>
                  </a:lnTo>
                  <a:lnTo>
                    <a:pt x="33" y="27"/>
                  </a:lnTo>
                  <a:lnTo>
                    <a:pt x="37" y="30"/>
                  </a:lnTo>
                  <a:lnTo>
                    <a:pt x="39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55" y="54"/>
                  </a:lnTo>
                  <a:lnTo>
                    <a:pt x="60" y="63"/>
                  </a:lnTo>
                  <a:lnTo>
                    <a:pt x="67" y="66"/>
                  </a:lnTo>
                  <a:lnTo>
                    <a:pt x="72" y="69"/>
                  </a:lnTo>
                  <a:lnTo>
                    <a:pt x="78" y="72"/>
                  </a:lnTo>
                  <a:lnTo>
                    <a:pt x="85" y="72"/>
                  </a:lnTo>
                  <a:lnTo>
                    <a:pt x="90" y="72"/>
                  </a:lnTo>
                  <a:lnTo>
                    <a:pt x="97" y="72"/>
                  </a:lnTo>
                  <a:lnTo>
                    <a:pt x="102" y="66"/>
                  </a:lnTo>
                  <a:lnTo>
                    <a:pt x="105" y="63"/>
                  </a:lnTo>
                  <a:lnTo>
                    <a:pt x="112" y="60"/>
                  </a:lnTo>
                  <a:lnTo>
                    <a:pt x="118" y="57"/>
                  </a:lnTo>
                  <a:lnTo>
                    <a:pt x="123" y="54"/>
                  </a:lnTo>
                  <a:lnTo>
                    <a:pt x="130" y="54"/>
                  </a:lnTo>
                  <a:lnTo>
                    <a:pt x="135" y="54"/>
                  </a:lnTo>
                  <a:lnTo>
                    <a:pt x="142" y="54"/>
                  </a:lnTo>
                  <a:lnTo>
                    <a:pt x="148" y="54"/>
                  </a:lnTo>
                  <a:lnTo>
                    <a:pt x="150" y="57"/>
                  </a:lnTo>
                  <a:lnTo>
                    <a:pt x="157" y="60"/>
                  </a:lnTo>
                  <a:lnTo>
                    <a:pt x="153" y="54"/>
                  </a:lnTo>
                  <a:lnTo>
                    <a:pt x="150" y="51"/>
                  </a:lnTo>
                  <a:lnTo>
                    <a:pt x="148" y="48"/>
                  </a:lnTo>
                  <a:lnTo>
                    <a:pt x="142" y="48"/>
                  </a:lnTo>
                  <a:lnTo>
                    <a:pt x="138" y="45"/>
                  </a:lnTo>
                  <a:lnTo>
                    <a:pt x="133" y="45"/>
                  </a:lnTo>
                  <a:lnTo>
                    <a:pt x="127" y="48"/>
                  </a:lnTo>
                  <a:lnTo>
                    <a:pt x="123" y="48"/>
                  </a:lnTo>
                  <a:lnTo>
                    <a:pt x="115" y="54"/>
                  </a:lnTo>
                  <a:lnTo>
                    <a:pt x="105" y="57"/>
                  </a:lnTo>
                  <a:lnTo>
                    <a:pt x="102" y="60"/>
                  </a:lnTo>
                  <a:lnTo>
                    <a:pt x="100" y="60"/>
                  </a:lnTo>
                  <a:lnTo>
                    <a:pt x="90" y="60"/>
                  </a:lnTo>
                  <a:lnTo>
                    <a:pt x="85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70" y="57"/>
                  </a:lnTo>
                  <a:lnTo>
                    <a:pt x="63" y="54"/>
                  </a:lnTo>
                  <a:lnTo>
                    <a:pt x="60" y="51"/>
                  </a:lnTo>
                  <a:lnTo>
                    <a:pt x="57" y="48"/>
                  </a:lnTo>
                  <a:lnTo>
                    <a:pt x="52" y="39"/>
                  </a:lnTo>
                  <a:lnTo>
                    <a:pt x="48" y="33"/>
                  </a:lnTo>
                  <a:lnTo>
                    <a:pt x="42" y="24"/>
                  </a:lnTo>
                  <a:lnTo>
                    <a:pt x="39" y="12"/>
                  </a:lnTo>
                  <a:lnTo>
                    <a:pt x="37" y="7"/>
                  </a:lnTo>
                  <a:lnTo>
                    <a:pt x="30" y="3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7" y="7"/>
                  </a:lnTo>
                  <a:lnTo>
                    <a:pt x="0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39" name="Forma libre 91"/>
            <p:cNvSpPr>
              <a:spLocks/>
            </p:cNvSpPr>
            <p:nvPr/>
          </p:nvSpPr>
          <p:spPr bwMode="ltGray">
            <a:xfrm>
              <a:off x="3421" y="1278"/>
              <a:ext cx="153" cy="75"/>
            </a:xfrm>
            <a:custGeom>
              <a:avLst/>
              <a:gdLst>
                <a:gd name="T0" fmla="*/ 3 w 153"/>
                <a:gd name="T1" fmla="*/ 46 h 75"/>
                <a:gd name="T2" fmla="*/ 15 w 153"/>
                <a:gd name="T3" fmla="*/ 49 h 75"/>
                <a:gd name="T4" fmla="*/ 23 w 153"/>
                <a:gd name="T5" fmla="*/ 49 h 75"/>
                <a:gd name="T6" fmla="*/ 33 w 153"/>
                <a:gd name="T7" fmla="*/ 46 h 75"/>
                <a:gd name="T8" fmla="*/ 42 w 153"/>
                <a:gd name="T9" fmla="*/ 37 h 75"/>
                <a:gd name="T10" fmla="*/ 48 w 153"/>
                <a:gd name="T11" fmla="*/ 28 h 75"/>
                <a:gd name="T12" fmla="*/ 57 w 153"/>
                <a:gd name="T13" fmla="*/ 12 h 75"/>
                <a:gd name="T14" fmla="*/ 68 w 153"/>
                <a:gd name="T15" fmla="*/ 3 h 75"/>
                <a:gd name="T16" fmla="*/ 83 w 153"/>
                <a:gd name="T17" fmla="*/ 0 h 75"/>
                <a:gd name="T18" fmla="*/ 92 w 153"/>
                <a:gd name="T19" fmla="*/ 3 h 75"/>
                <a:gd name="T20" fmla="*/ 104 w 153"/>
                <a:gd name="T21" fmla="*/ 10 h 75"/>
                <a:gd name="T22" fmla="*/ 113 w 153"/>
                <a:gd name="T23" fmla="*/ 15 h 75"/>
                <a:gd name="T24" fmla="*/ 125 w 153"/>
                <a:gd name="T25" fmla="*/ 22 h 75"/>
                <a:gd name="T26" fmla="*/ 137 w 153"/>
                <a:gd name="T27" fmla="*/ 22 h 75"/>
                <a:gd name="T28" fmla="*/ 149 w 153"/>
                <a:gd name="T29" fmla="*/ 15 h 75"/>
                <a:gd name="T30" fmla="*/ 152 w 153"/>
                <a:gd name="T31" fmla="*/ 22 h 75"/>
                <a:gd name="T32" fmla="*/ 143 w 153"/>
                <a:gd name="T33" fmla="*/ 25 h 75"/>
                <a:gd name="T34" fmla="*/ 134 w 153"/>
                <a:gd name="T35" fmla="*/ 28 h 75"/>
                <a:gd name="T36" fmla="*/ 122 w 153"/>
                <a:gd name="T37" fmla="*/ 28 h 75"/>
                <a:gd name="T38" fmla="*/ 113 w 153"/>
                <a:gd name="T39" fmla="*/ 22 h 75"/>
                <a:gd name="T40" fmla="*/ 102 w 153"/>
                <a:gd name="T41" fmla="*/ 15 h 75"/>
                <a:gd name="T42" fmla="*/ 87 w 153"/>
                <a:gd name="T43" fmla="*/ 12 h 75"/>
                <a:gd name="T44" fmla="*/ 75 w 153"/>
                <a:gd name="T45" fmla="*/ 12 h 75"/>
                <a:gd name="T46" fmla="*/ 65 w 153"/>
                <a:gd name="T47" fmla="*/ 15 h 75"/>
                <a:gd name="T48" fmla="*/ 57 w 153"/>
                <a:gd name="T49" fmla="*/ 22 h 75"/>
                <a:gd name="T50" fmla="*/ 50 w 153"/>
                <a:gd name="T51" fmla="*/ 34 h 75"/>
                <a:gd name="T52" fmla="*/ 42 w 153"/>
                <a:gd name="T53" fmla="*/ 53 h 75"/>
                <a:gd name="T54" fmla="*/ 33 w 153"/>
                <a:gd name="T55" fmla="*/ 68 h 75"/>
                <a:gd name="T56" fmla="*/ 23 w 153"/>
                <a:gd name="T57" fmla="*/ 74 h 75"/>
                <a:gd name="T58" fmla="*/ 18 w 153"/>
                <a:gd name="T59" fmla="*/ 74 h 75"/>
                <a:gd name="T60" fmla="*/ 8 w 153"/>
                <a:gd name="T61" fmla="*/ 71 h 75"/>
                <a:gd name="T62" fmla="*/ 0 w 153"/>
                <a:gd name="T63" fmla="*/ 4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3" h="75">
                  <a:moveTo>
                    <a:pt x="0" y="43"/>
                  </a:moveTo>
                  <a:lnTo>
                    <a:pt x="3" y="46"/>
                  </a:lnTo>
                  <a:lnTo>
                    <a:pt x="8" y="49"/>
                  </a:lnTo>
                  <a:lnTo>
                    <a:pt x="15" y="49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30" y="49"/>
                  </a:lnTo>
                  <a:lnTo>
                    <a:pt x="33" y="46"/>
                  </a:lnTo>
                  <a:lnTo>
                    <a:pt x="35" y="43"/>
                  </a:lnTo>
                  <a:lnTo>
                    <a:pt x="42" y="37"/>
                  </a:lnTo>
                  <a:lnTo>
                    <a:pt x="45" y="31"/>
                  </a:lnTo>
                  <a:lnTo>
                    <a:pt x="48" y="28"/>
                  </a:lnTo>
                  <a:lnTo>
                    <a:pt x="50" y="18"/>
                  </a:lnTo>
                  <a:lnTo>
                    <a:pt x="57" y="12"/>
                  </a:lnTo>
                  <a:lnTo>
                    <a:pt x="62" y="10"/>
                  </a:lnTo>
                  <a:lnTo>
                    <a:pt x="68" y="3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2" y="3"/>
                  </a:lnTo>
                  <a:lnTo>
                    <a:pt x="98" y="7"/>
                  </a:lnTo>
                  <a:lnTo>
                    <a:pt x="104" y="10"/>
                  </a:lnTo>
                  <a:lnTo>
                    <a:pt x="107" y="12"/>
                  </a:lnTo>
                  <a:lnTo>
                    <a:pt x="113" y="15"/>
                  </a:lnTo>
                  <a:lnTo>
                    <a:pt x="119" y="18"/>
                  </a:lnTo>
                  <a:lnTo>
                    <a:pt x="125" y="22"/>
                  </a:lnTo>
                  <a:lnTo>
                    <a:pt x="131" y="22"/>
                  </a:lnTo>
                  <a:lnTo>
                    <a:pt x="137" y="22"/>
                  </a:lnTo>
                  <a:lnTo>
                    <a:pt x="143" y="18"/>
                  </a:lnTo>
                  <a:lnTo>
                    <a:pt x="149" y="15"/>
                  </a:lnTo>
                  <a:lnTo>
                    <a:pt x="152" y="15"/>
                  </a:lnTo>
                  <a:lnTo>
                    <a:pt x="152" y="22"/>
                  </a:lnTo>
                  <a:lnTo>
                    <a:pt x="149" y="25"/>
                  </a:lnTo>
                  <a:lnTo>
                    <a:pt x="143" y="25"/>
                  </a:lnTo>
                  <a:lnTo>
                    <a:pt x="137" y="28"/>
                  </a:lnTo>
                  <a:lnTo>
                    <a:pt x="134" y="28"/>
                  </a:lnTo>
                  <a:lnTo>
                    <a:pt x="131" y="28"/>
                  </a:lnTo>
                  <a:lnTo>
                    <a:pt x="122" y="28"/>
                  </a:lnTo>
                  <a:lnTo>
                    <a:pt x="119" y="25"/>
                  </a:lnTo>
                  <a:lnTo>
                    <a:pt x="113" y="22"/>
                  </a:lnTo>
                  <a:lnTo>
                    <a:pt x="104" y="15"/>
                  </a:lnTo>
                  <a:lnTo>
                    <a:pt x="102" y="15"/>
                  </a:lnTo>
                  <a:lnTo>
                    <a:pt x="95" y="15"/>
                  </a:lnTo>
                  <a:lnTo>
                    <a:pt x="87" y="12"/>
                  </a:lnTo>
                  <a:lnTo>
                    <a:pt x="80" y="12"/>
                  </a:lnTo>
                  <a:lnTo>
                    <a:pt x="75" y="12"/>
                  </a:lnTo>
                  <a:lnTo>
                    <a:pt x="72" y="15"/>
                  </a:lnTo>
                  <a:lnTo>
                    <a:pt x="65" y="15"/>
                  </a:lnTo>
                  <a:lnTo>
                    <a:pt x="62" y="18"/>
                  </a:lnTo>
                  <a:lnTo>
                    <a:pt x="57" y="22"/>
                  </a:lnTo>
                  <a:lnTo>
                    <a:pt x="53" y="25"/>
                  </a:lnTo>
                  <a:lnTo>
                    <a:pt x="50" y="34"/>
                  </a:lnTo>
                  <a:lnTo>
                    <a:pt x="45" y="43"/>
                  </a:lnTo>
                  <a:lnTo>
                    <a:pt x="42" y="53"/>
                  </a:lnTo>
                  <a:lnTo>
                    <a:pt x="35" y="64"/>
                  </a:lnTo>
                  <a:lnTo>
                    <a:pt x="33" y="68"/>
                  </a:lnTo>
                  <a:lnTo>
                    <a:pt x="30" y="74"/>
                  </a:lnTo>
                  <a:lnTo>
                    <a:pt x="23" y="74"/>
                  </a:lnTo>
                  <a:lnTo>
                    <a:pt x="21" y="74"/>
                  </a:lnTo>
                  <a:lnTo>
                    <a:pt x="18" y="74"/>
                  </a:lnTo>
                  <a:lnTo>
                    <a:pt x="15" y="74"/>
                  </a:lnTo>
                  <a:lnTo>
                    <a:pt x="8" y="71"/>
                  </a:lnTo>
                  <a:lnTo>
                    <a:pt x="3" y="68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0" name="Rectángulo 92"/>
            <p:cNvSpPr>
              <a:spLocks noChangeArrowheads="1"/>
            </p:cNvSpPr>
            <p:nvPr/>
          </p:nvSpPr>
          <p:spPr bwMode="ltGray">
            <a:xfrm>
              <a:off x="3912" y="970"/>
              <a:ext cx="52" cy="5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141" name="Forma libre 93"/>
            <p:cNvSpPr>
              <a:spLocks/>
            </p:cNvSpPr>
            <p:nvPr/>
          </p:nvSpPr>
          <p:spPr bwMode="ltGray">
            <a:xfrm>
              <a:off x="4165" y="126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2" name="Forma libre 94"/>
            <p:cNvSpPr>
              <a:spLocks/>
            </p:cNvSpPr>
            <p:nvPr/>
          </p:nvSpPr>
          <p:spPr bwMode="ltGray">
            <a:xfrm>
              <a:off x="1844" y="1008"/>
              <a:ext cx="103" cy="312"/>
            </a:xfrm>
            <a:custGeom>
              <a:avLst/>
              <a:gdLst>
                <a:gd name="T0" fmla="*/ 49 w 103"/>
                <a:gd name="T1" fmla="*/ 305 h 312"/>
                <a:gd name="T2" fmla="*/ 56 w 103"/>
                <a:gd name="T3" fmla="*/ 295 h 312"/>
                <a:gd name="T4" fmla="*/ 56 w 103"/>
                <a:gd name="T5" fmla="*/ 292 h 312"/>
                <a:gd name="T6" fmla="*/ 58 w 103"/>
                <a:gd name="T7" fmla="*/ 286 h 312"/>
                <a:gd name="T8" fmla="*/ 64 w 103"/>
                <a:gd name="T9" fmla="*/ 269 h 312"/>
                <a:gd name="T10" fmla="*/ 70 w 103"/>
                <a:gd name="T11" fmla="*/ 246 h 312"/>
                <a:gd name="T12" fmla="*/ 76 w 103"/>
                <a:gd name="T13" fmla="*/ 234 h 312"/>
                <a:gd name="T14" fmla="*/ 78 w 103"/>
                <a:gd name="T15" fmla="*/ 214 h 312"/>
                <a:gd name="T16" fmla="*/ 78 w 103"/>
                <a:gd name="T17" fmla="*/ 202 h 312"/>
                <a:gd name="T18" fmla="*/ 78 w 103"/>
                <a:gd name="T19" fmla="*/ 191 h 312"/>
                <a:gd name="T20" fmla="*/ 76 w 103"/>
                <a:gd name="T21" fmla="*/ 178 h 312"/>
                <a:gd name="T22" fmla="*/ 73 w 103"/>
                <a:gd name="T23" fmla="*/ 172 h 312"/>
                <a:gd name="T24" fmla="*/ 64 w 103"/>
                <a:gd name="T25" fmla="*/ 159 h 312"/>
                <a:gd name="T26" fmla="*/ 56 w 103"/>
                <a:gd name="T27" fmla="*/ 146 h 312"/>
                <a:gd name="T28" fmla="*/ 44 w 103"/>
                <a:gd name="T29" fmla="*/ 133 h 312"/>
                <a:gd name="T30" fmla="*/ 23 w 103"/>
                <a:gd name="T31" fmla="*/ 110 h 312"/>
                <a:gd name="T32" fmla="*/ 12 w 103"/>
                <a:gd name="T33" fmla="*/ 94 h 312"/>
                <a:gd name="T34" fmla="*/ 5 w 103"/>
                <a:gd name="T35" fmla="*/ 81 h 312"/>
                <a:gd name="T36" fmla="*/ 3 w 103"/>
                <a:gd name="T37" fmla="*/ 72 h 312"/>
                <a:gd name="T38" fmla="*/ 0 w 103"/>
                <a:gd name="T39" fmla="*/ 56 h 312"/>
                <a:gd name="T40" fmla="*/ 0 w 103"/>
                <a:gd name="T41" fmla="*/ 43 h 312"/>
                <a:gd name="T42" fmla="*/ 3 w 103"/>
                <a:gd name="T43" fmla="*/ 32 h 312"/>
                <a:gd name="T44" fmla="*/ 5 w 103"/>
                <a:gd name="T45" fmla="*/ 16 h 312"/>
                <a:gd name="T46" fmla="*/ 12 w 103"/>
                <a:gd name="T47" fmla="*/ 0 h 312"/>
                <a:gd name="T48" fmla="*/ 32 w 103"/>
                <a:gd name="T49" fmla="*/ 19 h 312"/>
                <a:gd name="T50" fmla="*/ 26 w 103"/>
                <a:gd name="T51" fmla="*/ 32 h 312"/>
                <a:gd name="T52" fmla="*/ 23 w 103"/>
                <a:gd name="T53" fmla="*/ 46 h 312"/>
                <a:gd name="T54" fmla="*/ 20 w 103"/>
                <a:gd name="T55" fmla="*/ 59 h 312"/>
                <a:gd name="T56" fmla="*/ 20 w 103"/>
                <a:gd name="T57" fmla="*/ 72 h 312"/>
                <a:gd name="T58" fmla="*/ 20 w 103"/>
                <a:gd name="T59" fmla="*/ 84 h 312"/>
                <a:gd name="T60" fmla="*/ 26 w 103"/>
                <a:gd name="T61" fmla="*/ 100 h 312"/>
                <a:gd name="T62" fmla="*/ 29 w 103"/>
                <a:gd name="T63" fmla="*/ 110 h 312"/>
                <a:gd name="T64" fmla="*/ 35 w 103"/>
                <a:gd name="T65" fmla="*/ 121 h 312"/>
                <a:gd name="T66" fmla="*/ 46 w 103"/>
                <a:gd name="T67" fmla="*/ 127 h 312"/>
                <a:gd name="T68" fmla="*/ 61 w 103"/>
                <a:gd name="T69" fmla="*/ 143 h 312"/>
                <a:gd name="T70" fmla="*/ 73 w 103"/>
                <a:gd name="T71" fmla="*/ 156 h 312"/>
                <a:gd name="T72" fmla="*/ 78 w 103"/>
                <a:gd name="T73" fmla="*/ 165 h 312"/>
                <a:gd name="T74" fmla="*/ 90 w 103"/>
                <a:gd name="T75" fmla="*/ 185 h 312"/>
                <a:gd name="T76" fmla="*/ 96 w 103"/>
                <a:gd name="T77" fmla="*/ 198 h 312"/>
                <a:gd name="T78" fmla="*/ 99 w 103"/>
                <a:gd name="T79" fmla="*/ 208 h 312"/>
                <a:gd name="T80" fmla="*/ 102 w 103"/>
                <a:gd name="T81" fmla="*/ 227 h 312"/>
                <a:gd name="T82" fmla="*/ 102 w 103"/>
                <a:gd name="T83" fmla="*/ 246 h 312"/>
                <a:gd name="T84" fmla="*/ 99 w 103"/>
                <a:gd name="T85" fmla="*/ 259 h 312"/>
                <a:gd name="T86" fmla="*/ 99 w 103"/>
                <a:gd name="T87" fmla="*/ 276 h 312"/>
                <a:gd name="T88" fmla="*/ 96 w 103"/>
                <a:gd name="T89" fmla="*/ 289 h 312"/>
                <a:gd name="T90" fmla="*/ 93 w 103"/>
                <a:gd name="T91" fmla="*/ 302 h 312"/>
                <a:gd name="T92" fmla="*/ 87 w 103"/>
                <a:gd name="T93" fmla="*/ 311 h 312"/>
                <a:gd name="T94" fmla="*/ 49 w 103"/>
                <a:gd name="T95" fmla="*/ 30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3" h="312">
                  <a:moveTo>
                    <a:pt x="49" y="305"/>
                  </a:moveTo>
                  <a:lnTo>
                    <a:pt x="56" y="295"/>
                  </a:lnTo>
                  <a:lnTo>
                    <a:pt x="56" y="292"/>
                  </a:lnTo>
                  <a:lnTo>
                    <a:pt x="58" y="286"/>
                  </a:lnTo>
                  <a:lnTo>
                    <a:pt x="64" y="269"/>
                  </a:lnTo>
                  <a:lnTo>
                    <a:pt x="70" y="246"/>
                  </a:lnTo>
                  <a:lnTo>
                    <a:pt x="76" y="234"/>
                  </a:lnTo>
                  <a:lnTo>
                    <a:pt x="78" y="214"/>
                  </a:lnTo>
                  <a:lnTo>
                    <a:pt x="78" y="202"/>
                  </a:lnTo>
                  <a:lnTo>
                    <a:pt x="78" y="191"/>
                  </a:lnTo>
                  <a:lnTo>
                    <a:pt x="76" y="178"/>
                  </a:lnTo>
                  <a:lnTo>
                    <a:pt x="73" y="172"/>
                  </a:lnTo>
                  <a:lnTo>
                    <a:pt x="64" y="159"/>
                  </a:lnTo>
                  <a:lnTo>
                    <a:pt x="56" y="146"/>
                  </a:lnTo>
                  <a:lnTo>
                    <a:pt x="44" y="133"/>
                  </a:lnTo>
                  <a:lnTo>
                    <a:pt x="23" y="110"/>
                  </a:lnTo>
                  <a:lnTo>
                    <a:pt x="12" y="94"/>
                  </a:lnTo>
                  <a:lnTo>
                    <a:pt x="5" y="81"/>
                  </a:lnTo>
                  <a:lnTo>
                    <a:pt x="3" y="72"/>
                  </a:lnTo>
                  <a:lnTo>
                    <a:pt x="0" y="56"/>
                  </a:lnTo>
                  <a:lnTo>
                    <a:pt x="0" y="43"/>
                  </a:lnTo>
                  <a:lnTo>
                    <a:pt x="3" y="32"/>
                  </a:lnTo>
                  <a:lnTo>
                    <a:pt x="5" y="16"/>
                  </a:lnTo>
                  <a:lnTo>
                    <a:pt x="12" y="0"/>
                  </a:lnTo>
                  <a:lnTo>
                    <a:pt x="32" y="19"/>
                  </a:lnTo>
                  <a:lnTo>
                    <a:pt x="26" y="32"/>
                  </a:lnTo>
                  <a:lnTo>
                    <a:pt x="23" y="46"/>
                  </a:lnTo>
                  <a:lnTo>
                    <a:pt x="20" y="59"/>
                  </a:lnTo>
                  <a:lnTo>
                    <a:pt x="20" y="72"/>
                  </a:lnTo>
                  <a:lnTo>
                    <a:pt x="20" y="84"/>
                  </a:lnTo>
                  <a:lnTo>
                    <a:pt x="26" y="100"/>
                  </a:lnTo>
                  <a:lnTo>
                    <a:pt x="29" y="110"/>
                  </a:lnTo>
                  <a:lnTo>
                    <a:pt x="35" y="121"/>
                  </a:lnTo>
                  <a:lnTo>
                    <a:pt x="46" y="127"/>
                  </a:lnTo>
                  <a:lnTo>
                    <a:pt x="61" y="143"/>
                  </a:lnTo>
                  <a:lnTo>
                    <a:pt x="73" y="156"/>
                  </a:lnTo>
                  <a:lnTo>
                    <a:pt x="78" y="165"/>
                  </a:lnTo>
                  <a:lnTo>
                    <a:pt x="90" y="185"/>
                  </a:lnTo>
                  <a:lnTo>
                    <a:pt x="96" y="198"/>
                  </a:lnTo>
                  <a:lnTo>
                    <a:pt x="99" y="208"/>
                  </a:lnTo>
                  <a:lnTo>
                    <a:pt x="102" y="227"/>
                  </a:lnTo>
                  <a:lnTo>
                    <a:pt x="102" y="246"/>
                  </a:lnTo>
                  <a:lnTo>
                    <a:pt x="99" y="259"/>
                  </a:lnTo>
                  <a:lnTo>
                    <a:pt x="99" y="276"/>
                  </a:lnTo>
                  <a:lnTo>
                    <a:pt x="96" y="289"/>
                  </a:lnTo>
                  <a:lnTo>
                    <a:pt x="93" y="302"/>
                  </a:lnTo>
                  <a:lnTo>
                    <a:pt x="87" y="311"/>
                  </a:lnTo>
                  <a:lnTo>
                    <a:pt x="49" y="30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3" name="Forma libre 95"/>
            <p:cNvSpPr>
              <a:spLocks/>
            </p:cNvSpPr>
            <p:nvPr/>
          </p:nvSpPr>
          <p:spPr bwMode="ltGray">
            <a:xfrm>
              <a:off x="1494" y="1245"/>
              <a:ext cx="159" cy="72"/>
            </a:xfrm>
            <a:custGeom>
              <a:avLst/>
              <a:gdLst>
                <a:gd name="T0" fmla="*/ 152 w 159"/>
                <a:gd name="T1" fmla="*/ 27 h 72"/>
                <a:gd name="T2" fmla="*/ 143 w 159"/>
                <a:gd name="T3" fmla="*/ 24 h 72"/>
                <a:gd name="T4" fmla="*/ 130 w 159"/>
                <a:gd name="T5" fmla="*/ 24 h 72"/>
                <a:gd name="T6" fmla="*/ 122 w 159"/>
                <a:gd name="T7" fmla="*/ 27 h 72"/>
                <a:gd name="T8" fmla="*/ 115 w 159"/>
                <a:gd name="T9" fmla="*/ 36 h 72"/>
                <a:gd name="T10" fmla="*/ 109 w 159"/>
                <a:gd name="T11" fmla="*/ 44 h 72"/>
                <a:gd name="T12" fmla="*/ 97 w 159"/>
                <a:gd name="T13" fmla="*/ 59 h 72"/>
                <a:gd name="T14" fmla="*/ 89 w 159"/>
                <a:gd name="T15" fmla="*/ 68 h 72"/>
                <a:gd name="T16" fmla="*/ 73 w 159"/>
                <a:gd name="T17" fmla="*/ 71 h 72"/>
                <a:gd name="T18" fmla="*/ 61 w 159"/>
                <a:gd name="T19" fmla="*/ 68 h 72"/>
                <a:gd name="T20" fmla="*/ 51 w 159"/>
                <a:gd name="T21" fmla="*/ 62 h 72"/>
                <a:gd name="T22" fmla="*/ 39 w 159"/>
                <a:gd name="T23" fmla="*/ 56 h 72"/>
                <a:gd name="T24" fmla="*/ 28 w 159"/>
                <a:gd name="T25" fmla="*/ 53 h 72"/>
                <a:gd name="T26" fmla="*/ 15 w 159"/>
                <a:gd name="T27" fmla="*/ 53 h 72"/>
                <a:gd name="T28" fmla="*/ 6 w 159"/>
                <a:gd name="T29" fmla="*/ 56 h 72"/>
                <a:gd name="T30" fmla="*/ 3 w 159"/>
                <a:gd name="T31" fmla="*/ 51 h 72"/>
                <a:gd name="T32" fmla="*/ 9 w 159"/>
                <a:gd name="T33" fmla="*/ 47 h 72"/>
                <a:gd name="T34" fmla="*/ 21 w 159"/>
                <a:gd name="T35" fmla="*/ 44 h 72"/>
                <a:gd name="T36" fmla="*/ 30 w 159"/>
                <a:gd name="T37" fmla="*/ 44 h 72"/>
                <a:gd name="T38" fmla="*/ 43 w 159"/>
                <a:gd name="T39" fmla="*/ 53 h 72"/>
                <a:gd name="T40" fmla="*/ 54 w 159"/>
                <a:gd name="T41" fmla="*/ 56 h 72"/>
                <a:gd name="T42" fmla="*/ 67 w 159"/>
                <a:gd name="T43" fmla="*/ 59 h 72"/>
                <a:gd name="T44" fmla="*/ 79 w 159"/>
                <a:gd name="T45" fmla="*/ 59 h 72"/>
                <a:gd name="T46" fmla="*/ 89 w 159"/>
                <a:gd name="T47" fmla="*/ 56 h 72"/>
                <a:gd name="T48" fmla="*/ 97 w 159"/>
                <a:gd name="T49" fmla="*/ 51 h 72"/>
                <a:gd name="T50" fmla="*/ 107 w 159"/>
                <a:gd name="T51" fmla="*/ 39 h 72"/>
                <a:gd name="T52" fmla="*/ 115 w 159"/>
                <a:gd name="T53" fmla="*/ 21 h 72"/>
                <a:gd name="T54" fmla="*/ 122 w 159"/>
                <a:gd name="T55" fmla="*/ 6 h 72"/>
                <a:gd name="T56" fmla="*/ 130 w 159"/>
                <a:gd name="T57" fmla="*/ 0 h 72"/>
                <a:gd name="T58" fmla="*/ 137 w 159"/>
                <a:gd name="T59" fmla="*/ 0 h 72"/>
                <a:gd name="T60" fmla="*/ 146 w 159"/>
                <a:gd name="T61" fmla="*/ 3 h 72"/>
                <a:gd name="T62" fmla="*/ 158 w 159"/>
                <a:gd name="T63" fmla="*/ 3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72">
                  <a:moveTo>
                    <a:pt x="158" y="30"/>
                  </a:moveTo>
                  <a:lnTo>
                    <a:pt x="152" y="27"/>
                  </a:lnTo>
                  <a:lnTo>
                    <a:pt x="146" y="24"/>
                  </a:lnTo>
                  <a:lnTo>
                    <a:pt x="143" y="24"/>
                  </a:lnTo>
                  <a:lnTo>
                    <a:pt x="137" y="24"/>
                  </a:lnTo>
                  <a:lnTo>
                    <a:pt x="130" y="24"/>
                  </a:lnTo>
                  <a:lnTo>
                    <a:pt x="125" y="27"/>
                  </a:lnTo>
                  <a:lnTo>
                    <a:pt x="122" y="27"/>
                  </a:lnTo>
                  <a:lnTo>
                    <a:pt x="119" y="30"/>
                  </a:lnTo>
                  <a:lnTo>
                    <a:pt x="115" y="36"/>
                  </a:lnTo>
                  <a:lnTo>
                    <a:pt x="109" y="41"/>
                  </a:lnTo>
                  <a:lnTo>
                    <a:pt x="109" y="44"/>
                  </a:lnTo>
                  <a:lnTo>
                    <a:pt x="104" y="53"/>
                  </a:lnTo>
                  <a:lnTo>
                    <a:pt x="97" y="59"/>
                  </a:lnTo>
                  <a:lnTo>
                    <a:pt x="94" y="65"/>
                  </a:lnTo>
                  <a:lnTo>
                    <a:pt x="89" y="68"/>
                  </a:lnTo>
                  <a:lnTo>
                    <a:pt x="79" y="71"/>
                  </a:lnTo>
                  <a:lnTo>
                    <a:pt x="73" y="71"/>
                  </a:lnTo>
                  <a:lnTo>
                    <a:pt x="67" y="71"/>
                  </a:lnTo>
                  <a:lnTo>
                    <a:pt x="61" y="68"/>
                  </a:lnTo>
                  <a:lnTo>
                    <a:pt x="54" y="65"/>
                  </a:lnTo>
                  <a:lnTo>
                    <a:pt x="51" y="62"/>
                  </a:lnTo>
                  <a:lnTo>
                    <a:pt x="46" y="59"/>
                  </a:lnTo>
                  <a:lnTo>
                    <a:pt x="39" y="56"/>
                  </a:lnTo>
                  <a:lnTo>
                    <a:pt x="33" y="53"/>
                  </a:lnTo>
                  <a:lnTo>
                    <a:pt x="28" y="53"/>
                  </a:lnTo>
                  <a:lnTo>
                    <a:pt x="21" y="51"/>
                  </a:lnTo>
                  <a:lnTo>
                    <a:pt x="15" y="53"/>
                  </a:lnTo>
                  <a:lnTo>
                    <a:pt x="9" y="53"/>
                  </a:lnTo>
                  <a:lnTo>
                    <a:pt x="6" y="56"/>
                  </a:lnTo>
                  <a:lnTo>
                    <a:pt x="0" y="59"/>
                  </a:lnTo>
                  <a:lnTo>
                    <a:pt x="3" y="51"/>
                  </a:lnTo>
                  <a:lnTo>
                    <a:pt x="6" y="47"/>
                  </a:lnTo>
                  <a:lnTo>
                    <a:pt x="9" y="47"/>
                  </a:lnTo>
                  <a:lnTo>
                    <a:pt x="15" y="44"/>
                  </a:lnTo>
                  <a:lnTo>
                    <a:pt x="21" y="44"/>
                  </a:lnTo>
                  <a:lnTo>
                    <a:pt x="24" y="44"/>
                  </a:lnTo>
                  <a:lnTo>
                    <a:pt x="30" y="44"/>
                  </a:lnTo>
                  <a:lnTo>
                    <a:pt x="33" y="47"/>
                  </a:lnTo>
                  <a:lnTo>
                    <a:pt x="43" y="53"/>
                  </a:lnTo>
                  <a:lnTo>
                    <a:pt x="49" y="56"/>
                  </a:lnTo>
                  <a:lnTo>
                    <a:pt x="54" y="56"/>
                  </a:lnTo>
                  <a:lnTo>
                    <a:pt x="58" y="59"/>
                  </a:lnTo>
                  <a:lnTo>
                    <a:pt x="67" y="59"/>
                  </a:lnTo>
                  <a:lnTo>
                    <a:pt x="76" y="59"/>
                  </a:lnTo>
                  <a:lnTo>
                    <a:pt x="79" y="59"/>
                  </a:lnTo>
                  <a:lnTo>
                    <a:pt x="85" y="59"/>
                  </a:lnTo>
                  <a:lnTo>
                    <a:pt x="89" y="56"/>
                  </a:lnTo>
                  <a:lnTo>
                    <a:pt x="94" y="53"/>
                  </a:lnTo>
                  <a:lnTo>
                    <a:pt x="97" y="51"/>
                  </a:lnTo>
                  <a:lnTo>
                    <a:pt x="100" y="47"/>
                  </a:lnTo>
                  <a:lnTo>
                    <a:pt x="107" y="39"/>
                  </a:lnTo>
                  <a:lnTo>
                    <a:pt x="109" y="32"/>
                  </a:lnTo>
                  <a:lnTo>
                    <a:pt x="115" y="21"/>
                  </a:lnTo>
                  <a:lnTo>
                    <a:pt x="122" y="12"/>
                  </a:lnTo>
                  <a:lnTo>
                    <a:pt x="122" y="6"/>
                  </a:lnTo>
                  <a:lnTo>
                    <a:pt x="128" y="3"/>
                  </a:lnTo>
                  <a:lnTo>
                    <a:pt x="130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3" y="0"/>
                  </a:lnTo>
                  <a:lnTo>
                    <a:pt x="146" y="3"/>
                  </a:lnTo>
                  <a:lnTo>
                    <a:pt x="152" y="6"/>
                  </a:lnTo>
                  <a:lnTo>
                    <a:pt x="158" y="3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4" name="Forma libre 96"/>
            <p:cNvSpPr>
              <a:spLocks/>
            </p:cNvSpPr>
            <p:nvPr/>
          </p:nvSpPr>
          <p:spPr bwMode="ltGray">
            <a:xfrm>
              <a:off x="737" y="1144"/>
              <a:ext cx="156" cy="74"/>
            </a:xfrm>
            <a:custGeom>
              <a:avLst/>
              <a:gdLst>
                <a:gd name="T0" fmla="*/ 0 w 156"/>
                <a:gd name="T1" fmla="*/ 43 h 74"/>
                <a:gd name="T2" fmla="*/ 4 w 156"/>
                <a:gd name="T3" fmla="*/ 46 h 74"/>
                <a:gd name="T4" fmla="*/ 9 w 156"/>
                <a:gd name="T5" fmla="*/ 48 h 74"/>
                <a:gd name="T6" fmla="*/ 15 w 156"/>
                <a:gd name="T7" fmla="*/ 48 h 74"/>
                <a:gd name="T8" fmla="*/ 22 w 156"/>
                <a:gd name="T9" fmla="*/ 48 h 74"/>
                <a:gd name="T10" fmla="*/ 27 w 156"/>
                <a:gd name="T11" fmla="*/ 48 h 74"/>
                <a:gd name="T12" fmla="*/ 30 w 156"/>
                <a:gd name="T13" fmla="*/ 46 h 74"/>
                <a:gd name="T14" fmla="*/ 37 w 156"/>
                <a:gd name="T15" fmla="*/ 43 h 74"/>
                <a:gd name="T16" fmla="*/ 43 w 156"/>
                <a:gd name="T17" fmla="*/ 37 h 74"/>
                <a:gd name="T18" fmla="*/ 45 w 156"/>
                <a:gd name="T19" fmla="*/ 30 h 74"/>
                <a:gd name="T20" fmla="*/ 49 w 156"/>
                <a:gd name="T21" fmla="*/ 25 h 74"/>
                <a:gd name="T22" fmla="*/ 52 w 156"/>
                <a:gd name="T23" fmla="*/ 18 h 74"/>
                <a:gd name="T24" fmla="*/ 58 w 156"/>
                <a:gd name="T25" fmla="*/ 12 h 74"/>
                <a:gd name="T26" fmla="*/ 64 w 156"/>
                <a:gd name="T27" fmla="*/ 7 h 74"/>
                <a:gd name="T28" fmla="*/ 70 w 156"/>
                <a:gd name="T29" fmla="*/ 3 h 74"/>
                <a:gd name="T30" fmla="*/ 76 w 156"/>
                <a:gd name="T31" fmla="*/ 0 h 74"/>
                <a:gd name="T32" fmla="*/ 85 w 156"/>
                <a:gd name="T33" fmla="*/ 0 h 74"/>
                <a:gd name="T34" fmla="*/ 91 w 156"/>
                <a:gd name="T35" fmla="*/ 0 h 74"/>
                <a:gd name="T36" fmla="*/ 95 w 156"/>
                <a:gd name="T37" fmla="*/ 0 h 74"/>
                <a:gd name="T38" fmla="*/ 100 w 156"/>
                <a:gd name="T39" fmla="*/ 7 h 74"/>
                <a:gd name="T40" fmla="*/ 106 w 156"/>
                <a:gd name="T41" fmla="*/ 9 h 74"/>
                <a:gd name="T42" fmla="*/ 110 w 156"/>
                <a:gd name="T43" fmla="*/ 12 h 74"/>
                <a:gd name="T44" fmla="*/ 118 w 156"/>
                <a:gd name="T45" fmla="*/ 15 h 74"/>
                <a:gd name="T46" fmla="*/ 125 w 156"/>
                <a:gd name="T47" fmla="*/ 18 h 74"/>
                <a:gd name="T48" fmla="*/ 130 w 156"/>
                <a:gd name="T49" fmla="*/ 18 h 74"/>
                <a:gd name="T50" fmla="*/ 136 w 156"/>
                <a:gd name="T51" fmla="*/ 18 h 74"/>
                <a:gd name="T52" fmla="*/ 140 w 156"/>
                <a:gd name="T53" fmla="*/ 18 h 74"/>
                <a:gd name="T54" fmla="*/ 146 w 156"/>
                <a:gd name="T55" fmla="*/ 18 h 74"/>
                <a:gd name="T56" fmla="*/ 151 w 156"/>
                <a:gd name="T57" fmla="*/ 15 h 74"/>
                <a:gd name="T58" fmla="*/ 155 w 156"/>
                <a:gd name="T59" fmla="*/ 12 h 74"/>
                <a:gd name="T60" fmla="*/ 155 w 156"/>
                <a:gd name="T61" fmla="*/ 18 h 74"/>
                <a:gd name="T62" fmla="*/ 151 w 156"/>
                <a:gd name="T63" fmla="*/ 22 h 74"/>
                <a:gd name="T64" fmla="*/ 146 w 156"/>
                <a:gd name="T65" fmla="*/ 25 h 74"/>
                <a:gd name="T66" fmla="*/ 143 w 156"/>
                <a:gd name="T67" fmla="*/ 27 h 74"/>
                <a:gd name="T68" fmla="*/ 136 w 156"/>
                <a:gd name="T69" fmla="*/ 27 h 74"/>
                <a:gd name="T70" fmla="*/ 133 w 156"/>
                <a:gd name="T71" fmla="*/ 27 h 74"/>
                <a:gd name="T72" fmla="*/ 128 w 156"/>
                <a:gd name="T73" fmla="*/ 27 h 74"/>
                <a:gd name="T74" fmla="*/ 121 w 156"/>
                <a:gd name="T75" fmla="*/ 25 h 74"/>
                <a:gd name="T76" fmla="*/ 115 w 156"/>
                <a:gd name="T77" fmla="*/ 18 h 74"/>
                <a:gd name="T78" fmla="*/ 106 w 156"/>
                <a:gd name="T79" fmla="*/ 15 h 74"/>
                <a:gd name="T80" fmla="*/ 103 w 156"/>
                <a:gd name="T81" fmla="*/ 12 h 74"/>
                <a:gd name="T82" fmla="*/ 97 w 156"/>
                <a:gd name="T83" fmla="*/ 12 h 74"/>
                <a:gd name="T84" fmla="*/ 88 w 156"/>
                <a:gd name="T85" fmla="*/ 12 h 74"/>
                <a:gd name="T86" fmla="*/ 82 w 156"/>
                <a:gd name="T87" fmla="*/ 12 h 74"/>
                <a:gd name="T88" fmla="*/ 79 w 156"/>
                <a:gd name="T89" fmla="*/ 12 h 74"/>
                <a:gd name="T90" fmla="*/ 73 w 156"/>
                <a:gd name="T91" fmla="*/ 12 h 74"/>
                <a:gd name="T92" fmla="*/ 67 w 156"/>
                <a:gd name="T93" fmla="*/ 15 h 74"/>
                <a:gd name="T94" fmla="*/ 64 w 156"/>
                <a:gd name="T95" fmla="*/ 18 h 74"/>
                <a:gd name="T96" fmla="*/ 58 w 156"/>
                <a:gd name="T97" fmla="*/ 22 h 74"/>
                <a:gd name="T98" fmla="*/ 55 w 156"/>
                <a:gd name="T99" fmla="*/ 25 h 74"/>
                <a:gd name="T100" fmla="*/ 52 w 156"/>
                <a:gd name="T101" fmla="*/ 33 h 74"/>
                <a:gd name="T102" fmla="*/ 45 w 156"/>
                <a:gd name="T103" fmla="*/ 43 h 74"/>
                <a:gd name="T104" fmla="*/ 43 w 156"/>
                <a:gd name="T105" fmla="*/ 48 h 74"/>
                <a:gd name="T106" fmla="*/ 37 w 156"/>
                <a:gd name="T107" fmla="*/ 61 h 74"/>
                <a:gd name="T108" fmla="*/ 34 w 156"/>
                <a:gd name="T109" fmla="*/ 67 h 74"/>
                <a:gd name="T110" fmla="*/ 30 w 156"/>
                <a:gd name="T111" fmla="*/ 70 h 74"/>
                <a:gd name="T112" fmla="*/ 27 w 156"/>
                <a:gd name="T113" fmla="*/ 73 h 74"/>
                <a:gd name="T114" fmla="*/ 22 w 156"/>
                <a:gd name="T115" fmla="*/ 73 h 74"/>
                <a:gd name="T116" fmla="*/ 19 w 156"/>
                <a:gd name="T117" fmla="*/ 73 h 74"/>
                <a:gd name="T118" fmla="*/ 15 w 156"/>
                <a:gd name="T119" fmla="*/ 73 h 74"/>
                <a:gd name="T120" fmla="*/ 9 w 156"/>
                <a:gd name="T121" fmla="*/ 70 h 74"/>
                <a:gd name="T122" fmla="*/ 7 w 156"/>
                <a:gd name="T123" fmla="*/ 67 h 74"/>
                <a:gd name="T124" fmla="*/ 0 w 156"/>
                <a:gd name="T125" fmla="*/ 4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6" h="74">
                  <a:moveTo>
                    <a:pt x="0" y="43"/>
                  </a:moveTo>
                  <a:lnTo>
                    <a:pt x="4" y="46"/>
                  </a:lnTo>
                  <a:lnTo>
                    <a:pt x="9" y="48"/>
                  </a:lnTo>
                  <a:lnTo>
                    <a:pt x="15" y="48"/>
                  </a:lnTo>
                  <a:lnTo>
                    <a:pt x="22" y="48"/>
                  </a:lnTo>
                  <a:lnTo>
                    <a:pt x="27" y="48"/>
                  </a:lnTo>
                  <a:lnTo>
                    <a:pt x="30" y="46"/>
                  </a:lnTo>
                  <a:lnTo>
                    <a:pt x="37" y="43"/>
                  </a:lnTo>
                  <a:lnTo>
                    <a:pt x="43" y="37"/>
                  </a:lnTo>
                  <a:lnTo>
                    <a:pt x="45" y="30"/>
                  </a:lnTo>
                  <a:lnTo>
                    <a:pt x="49" y="25"/>
                  </a:lnTo>
                  <a:lnTo>
                    <a:pt x="52" y="18"/>
                  </a:lnTo>
                  <a:lnTo>
                    <a:pt x="58" y="12"/>
                  </a:lnTo>
                  <a:lnTo>
                    <a:pt x="64" y="7"/>
                  </a:lnTo>
                  <a:lnTo>
                    <a:pt x="70" y="3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5" y="0"/>
                  </a:lnTo>
                  <a:lnTo>
                    <a:pt x="100" y="7"/>
                  </a:lnTo>
                  <a:lnTo>
                    <a:pt x="106" y="9"/>
                  </a:lnTo>
                  <a:lnTo>
                    <a:pt x="110" y="12"/>
                  </a:lnTo>
                  <a:lnTo>
                    <a:pt x="118" y="15"/>
                  </a:lnTo>
                  <a:lnTo>
                    <a:pt x="125" y="18"/>
                  </a:lnTo>
                  <a:lnTo>
                    <a:pt x="130" y="18"/>
                  </a:lnTo>
                  <a:lnTo>
                    <a:pt x="136" y="18"/>
                  </a:lnTo>
                  <a:lnTo>
                    <a:pt x="140" y="18"/>
                  </a:lnTo>
                  <a:lnTo>
                    <a:pt x="146" y="18"/>
                  </a:lnTo>
                  <a:lnTo>
                    <a:pt x="151" y="15"/>
                  </a:lnTo>
                  <a:lnTo>
                    <a:pt x="155" y="12"/>
                  </a:lnTo>
                  <a:lnTo>
                    <a:pt x="155" y="18"/>
                  </a:lnTo>
                  <a:lnTo>
                    <a:pt x="151" y="22"/>
                  </a:lnTo>
                  <a:lnTo>
                    <a:pt x="146" y="25"/>
                  </a:lnTo>
                  <a:lnTo>
                    <a:pt x="143" y="27"/>
                  </a:lnTo>
                  <a:lnTo>
                    <a:pt x="136" y="27"/>
                  </a:lnTo>
                  <a:lnTo>
                    <a:pt x="133" y="27"/>
                  </a:lnTo>
                  <a:lnTo>
                    <a:pt x="128" y="27"/>
                  </a:lnTo>
                  <a:lnTo>
                    <a:pt x="121" y="25"/>
                  </a:lnTo>
                  <a:lnTo>
                    <a:pt x="115" y="18"/>
                  </a:lnTo>
                  <a:lnTo>
                    <a:pt x="106" y="15"/>
                  </a:lnTo>
                  <a:lnTo>
                    <a:pt x="103" y="12"/>
                  </a:lnTo>
                  <a:lnTo>
                    <a:pt x="97" y="12"/>
                  </a:lnTo>
                  <a:lnTo>
                    <a:pt x="88" y="12"/>
                  </a:lnTo>
                  <a:lnTo>
                    <a:pt x="82" y="12"/>
                  </a:lnTo>
                  <a:lnTo>
                    <a:pt x="79" y="12"/>
                  </a:lnTo>
                  <a:lnTo>
                    <a:pt x="73" y="12"/>
                  </a:lnTo>
                  <a:lnTo>
                    <a:pt x="67" y="15"/>
                  </a:lnTo>
                  <a:lnTo>
                    <a:pt x="64" y="18"/>
                  </a:lnTo>
                  <a:lnTo>
                    <a:pt x="58" y="22"/>
                  </a:lnTo>
                  <a:lnTo>
                    <a:pt x="55" y="25"/>
                  </a:lnTo>
                  <a:lnTo>
                    <a:pt x="52" y="33"/>
                  </a:lnTo>
                  <a:lnTo>
                    <a:pt x="45" y="43"/>
                  </a:lnTo>
                  <a:lnTo>
                    <a:pt x="43" y="48"/>
                  </a:lnTo>
                  <a:lnTo>
                    <a:pt x="37" y="61"/>
                  </a:lnTo>
                  <a:lnTo>
                    <a:pt x="34" y="67"/>
                  </a:lnTo>
                  <a:lnTo>
                    <a:pt x="30" y="70"/>
                  </a:lnTo>
                  <a:lnTo>
                    <a:pt x="27" y="73"/>
                  </a:lnTo>
                  <a:lnTo>
                    <a:pt x="22" y="73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9" y="70"/>
                  </a:lnTo>
                  <a:lnTo>
                    <a:pt x="7" y="67"/>
                  </a:lnTo>
                  <a:lnTo>
                    <a:pt x="0" y="4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5" name="Forma libre 97"/>
            <p:cNvSpPr>
              <a:spLocks/>
            </p:cNvSpPr>
            <p:nvPr/>
          </p:nvSpPr>
          <p:spPr bwMode="ltGray">
            <a:xfrm>
              <a:off x="1343" y="1062"/>
              <a:ext cx="60" cy="81"/>
            </a:xfrm>
            <a:custGeom>
              <a:avLst/>
              <a:gdLst>
                <a:gd name="T0" fmla="*/ 59 w 60"/>
                <a:gd name="T1" fmla="*/ 0 h 81"/>
                <a:gd name="T2" fmla="*/ 0 w 60"/>
                <a:gd name="T3" fmla="*/ 30 h 81"/>
                <a:gd name="T4" fmla="*/ 45 w 60"/>
                <a:gd name="T5" fmla="*/ 80 h 81"/>
                <a:gd name="T6" fmla="*/ 59 w 60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81">
                  <a:moveTo>
                    <a:pt x="59" y="0"/>
                  </a:moveTo>
                  <a:lnTo>
                    <a:pt x="0" y="30"/>
                  </a:lnTo>
                  <a:lnTo>
                    <a:pt x="45" y="80"/>
                  </a:lnTo>
                  <a:lnTo>
                    <a:pt x="59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6" name="Rectángulo 98"/>
            <p:cNvSpPr>
              <a:spLocks noChangeArrowheads="1"/>
            </p:cNvSpPr>
            <p:nvPr/>
          </p:nvSpPr>
          <p:spPr bwMode="ltGray">
            <a:xfrm>
              <a:off x="2203" y="1137"/>
              <a:ext cx="52" cy="5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tlCol="0" anchor="ctr"/>
            <a:lstStyle/>
            <a:p>
              <a:pPr rtl="0"/>
              <a:endParaRPr lang="es-ES_tradnl" dirty="0"/>
            </a:p>
          </p:txBody>
        </p:sp>
        <p:sp>
          <p:nvSpPr>
            <p:cNvPr id="2147" name="Forma libre 99"/>
            <p:cNvSpPr>
              <a:spLocks/>
            </p:cNvSpPr>
            <p:nvPr/>
          </p:nvSpPr>
          <p:spPr bwMode="ltGray">
            <a:xfrm>
              <a:off x="1211" y="1224"/>
              <a:ext cx="55" cy="66"/>
            </a:xfrm>
            <a:custGeom>
              <a:avLst/>
              <a:gdLst>
                <a:gd name="T0" fmla="*/ 30 w 55"/>
                <a:gd name="T1" fmla="*/ 0 h 66"/>
                <a:gd name="T2" fmla="*/ 0 w 55"/>
                <a:gd name="T3" fmla="*/ 18 h 66"/>
                <a:gd name="T4" fmla="*/ 16 w 55"/>
                <a:gd name="T5" fmla="*/ 65 h 66"/>
                <a:gd name="T6" fmla="*/ 54 w 55"/>
                <a:gd name="T7" fmla="*/ 42 h 66"/>
                <a:gd name="T8" fmla="*/ 30 w 5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6">
                  <a:moveTo>
                    <a:pt x="30" y="0"/>
                  </a:moveTo>
                  <a:lnTo>
                    <a:pt x="0" y="18"/>
                  </a:lnTo>
                  <a:lnTo>
                    <a:pt x="16" y="65"/>
                  </a:lnTo>
                  <a:lnTo>
                    <a:pt x="54" y="42"/>
                  </a:lnTo>
                  <a:lnTo>
                    <a:pt x="3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8" name="Forma libre 100"/>
            <p:cNvSpPr>
              <a:spLocks/>
            </p:cNvSpPr>
            <p:nvPr/>
          </p:nvSpPr>
          <p:spPr bwMode="ltGray">
            <a:xfrm>
              <a:off x="2902" y="1082"/>
              <a:ext cx="232" cy="116"/>
            </a:xfrm>
            <a:custGeom>
              <a:avLst/>
              <a:gdLst>
                <a:gd name="T0" fmla="*/ 0 w 232"/>
                <a:gd name="T1" fmla="*/ 111 h 116"/>
                <a:gd name="T2" fmla="*/ 9 w 232"/>
                <a:gd name="T3" fmla="*/ 115 h 116"/>
                <a:gd name="T4" fmla="*/ 19 w 232"/>
                <a:gd name="T5" fmla="*/ 115 h 116"/>
                <a:gd name="T6" fmla="*/ 30 w 232"/>
                <a:gd name="T7" fmla="*/ 115 h 116"/>
                <a:gd name="T8" fmla="*/ 40 w 232"/>
                <a:gd name="T9" fmla="*/ 111 h 116"/>
                <a:gd name="T10" fmla="*/ 49 w 232"/>
                <a:gd name="T11" fmla="*/ 108 h 116"/>
                <a:gd name="T12" fmla="*/ 61 w 232"/>
                <a:gd name="T13" fmla="*/ 105 h 116"/>
                <a:gd name="T14" fmla="*/ 64 w 232"/>
                <a:gd name="T15" fmla="*/ 102 h 116"/>
                <a:gd name="T16" fmla="*/ 73 w 232"/>
                <a:gd name="T17" fmla="*/ 93 h 116"/>
                <a:gd name="T18" fmla="*/ 76 w 232"/>
                <a:gd name="T19" fmla="*/ 84 h 116"/>
                <a:gd name="T20" fmla="*/ 82 w 232"/>
                <a:gd name="T21" fmla="*/ 77 h 116"/>
                <a:gd name="T22" fmla="*/ 85 w 232"/>
                <a:gd name="T23" fmla="*/ 72 h 116"/>
                <a:gd name="T24" fmla="*/ 95 w 232"/>
                <a:gd name="T25" fmla="*/ 56 h 116"/>
                <a:gd name="T26" fmla="*/ 110 w 232"/>
                <a:gd name="T27" fmla="*/ 43 h 116"/>
                <a:gd name="T28" fmla="*/ 116 w 232"/>
                <a:gd name="T29" fmla="*/ 38 h 116"/>
                <a:gd name="T30" fmla="*/ 131 w 232"/>
                <a:gd name="T31" fmla="*/ 31 h 116"/>
                <a:gd name="T32" fmla="*/ 146 w 232"/>
                <a:gd name="T33" fmla="*/ 25 h 116"/>
                <a:gd name="T34" fmla="*/ 155 w 232"/>
                <a:gd name="T35" fmla="*/ 22 h 116"/>
                <a:gd name="T36" fmla="*/ 167 w 232"/>
                <a:gd name="T37" fmla="*/ 18 h 116"/>
                <a:gd name="T38" fmla="*/ 176 w 232"/>
                <a:gd name="T39" fmla="*/ 22 h 116"/>
                <a:gd name="T40" fmla="*/ 191 w 232"/>
                <a:gd name="T41" fmla="*/ 25 h 116"/>
                <a:gd name="T42" fmla="*/ 206 w 232"/>
                <a:gd name="T43" fmla="*/ 31 h 116"/>
                <a:gd name="T44" fmla="*/ 216 w 232"/>
                <a:gd name="T45" fmla="*/ 38 h 116"/>
                <a:gd name="T46" fmla="*/ 219 w 232"/>
                <a:gd name="T47" fmla="*/ 46 h 116"/>
                <a:gd name="T48" fmla="*/ 231 w 232"/>
                <a:gd name="T49" fmla="*/ 13 h 116"/>
                <a:gd name="T50" fmla="*/ 222 w 232"/>
                <a:gd name="T51" fmla="*/ 10 h 116"/>
                <a:gd name="T52" fmla="*/ 209 w 232"/>
                <a:gd name="T53" fmla="*/ 3 h 116"/>
                <a:gd name="T54" fmla="*/ 194 w 232"/>
                <a:gd name="T55" fmla="*/ 0 h 116"/>
                <a:gd name="T56" fmla="*/ 182 w 232"/>
                <a:gd name="T57" fmla="*/ 0 h 116"/>
                <a:gd name="T58" fmla="*/ 167 w 232"/>
                <a:gd name="T59" fmla="*/ 0 h 116"/>
                <a:gd name="T60" fmla="*/ 155 w 232"/>
                <a:gd name="T61" fmla="*/ 3 h 116"/>
                <a:gd name="T62" fmla="*/ 143 w 232"/>
                <a:gd name="T63" fmla="*/ 10 h 116"/>
                <a:gd name="T64" fmla="*/ 131 w 232"/>
                <a:gd name="T65" fmla="*/ 13 h 116"/>
                <a:gd name="T66" fmla="*/ 125 w 232"/>
                <a:gd name="T67" fmla="*/ 18 h 116"/>
                <a:gd name="T68" fmla="*/ 113 w 232"/>
                <a:gd name="T69" fmla="*/ 31 h 116"/>
                <a:gd name="T70" fmla="*/ 100 w 232"/>
                <a:gd name="T71" fmla="*/ 43 h 116"/>
                <a:gd name="T72" fmla="*/ 88 w 232"/>
                <a:gd name="T73" fmla="*/ 56 h 116"/>
                <a:gd name="T74" fmla="*/ 80 w 232"/>
                <a:gd name="T75" fmla="*/ 69 h 116"/>
                <a:gd name="T76" fmla="*/ 73 w 232"/>
                <a:gd name="T77" fmla="*/ 74 h 116"/>
                <a:gd name="T78" fmla="*/ 61 w 232"/>
                <a:gd name="T79" fmla="*/ 84 h 116"/>
                <a:gd name="T80" fmla="*/ 52 w 232"/>
                <a:gd name="T81" fmla="*/ 87 h 116"/>
                <a:gd name="T82" fmla="*/ 45 w 232"/>
                <a:gd name="T83" fmla="*/ 90 h 116"/>
                <a:gd name="T84" fmla="*/ 34 w 232"/>
                <a:gd name="T85" fmla="*/ 90 h 116"/>
                <a:gd name="T86" fmla="*/ 25 w 232"/>
                <a:gd name="T87" fmla="*/ 90 h 116"/>
                <a:gd name="T88" fmla="*/ 19 w 232"/>
                <a:gd name="T89" fmla="*/ 87 h 116"/>
                <a:gd name="T90" fmla="*/ 7 w 232"/>
                <a:gd name="T91" fmla="*/ 80 h 116"/>
                <a:gd name="T92" fmla="*/ 0 w 232"/>
                <a:gd name="T93" fmla="*/ 1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2" h="116">
                  <a:moveTo>
                    <a:pt x="0" y="111"/>
                  </a:moveTo>
                  <a:lnTo>
                    <a:pt x="9" y="115"/>
                  </a:lnTo>
                  <a:lnTo>
                    <a:pt x="19" y="115"/>
                  </a:lnTo>
                  <a:lnTo>
                    <a:pt x="30" y="115"/>
                  </a:lnTo>
                  <a:lnTo>
                    <a:pt x="40" y="111"/>
                  </a:lnTo>
                  <a:lnTo>
                    <a:pt x="49" y="108"/>
                  </a:lnTo>
                  <a:lnTo>
                    <a:pt x="61" y="105"/>
                  </a:lnTo>
                  <a:lnTo>
                    <a:pt x="64" y="102"/>
                  </a:lnTo>
                  <a:lnTo>
                    <a:pt x="73" y="93"/>
                  </a:lnTo>
                  <a:lnTo>
                    <a:pt x="76" y="84"/>
                  </a:lnTo>
                  <a:lnTo>
                    <a:pt x="82" y="77"/>
                  </a:lnTo>
                  <a:lnTo>
                    <a:pt x="85" y="72"/>
                  </a:lnTo>
                  <a:lnTo>
                    <a:pt x="95" y="56"/>
                  </a:lnTo>
                  <a:lnTo>
                    <a:pt x="110" y="43"/>
                  </a:lnTo>
                  <a:lnTo>
                    <a:pt x="116" y="38"/>
                  </a:lnTo>
                  <a:lnTo>
                    <a:pt x="131" y="31"/>
                  </a:lnTo>
                  <a:lnTo>
                    <a:pt x="146" y="25"/>
                  </a:lnTo>
                  <a:lnTo>
                    <a:pt x="155" y="22"/>
                  </a:lnTo>
                  <a:lnTo>
                    <a:pt x="167" y="18"/>
                  </a:lnTo>
                  <a:lnTo>
                    <a:pt x="176" y="22"/>
                  </a:lnTo>
                  <a:lnTo>
                    <a:pt x="191" y="25"/>
                  </a:lnTo>
                  <a:lnTo>
                    <a:pt x="206" y="31"/>
                  </a:lnTo>
                  <a:lnTo>
                    <a:pt x="216" y="38"/>
                  </a:lnTo>
                  <a:lnTo>
                    <a:pt x="219" y="46"/>
                  </a:lnTo>
                  <a:lnTo>
                    <a:pt x="231" y="13"/>
                  </a:lnTo>
                  <a:lnTo>
                    <a:pt x="222" y="10"/>
                  </a:lnTo>
                  <a:lnTo>
                    <a:pt x="209" y="3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7" y="0"/>
                  </a:lnTo>
                  <a:lnTo>
                    <a:pt x="155" y="3"/>
                  </a:lnTo>
                  <a:lnTo>
                    <a:pt x="143" y="10"/>
                  </a:lnTo>
                  <a:lnTo>
                    <a:pt x="131" y="13"/>
                  </a:lnTo>
                  <a:lnTo>
                    <a:pt x="125" y="18"/>
                  </a:lnTo>
                  <a:lnTo>
                    <a:pt x="113" y="31"/>
                  </a:lnTo>
                  <a:lnTo>
                    <a:pt x="100" y="43"/>
                  </a:lnTo>
                  <a:lnTo>
                    <a:pt x="88" y="56"/>
                  </a:lnTo>
                  <a:lnTo>
                    <a:pt x="80" y="69"/>
                  </a:lnTo>
                  <a:lnTo>
                    <a:pt x="73" y="74"/>
                  </a:lnTo>
                  <a:lnTo>
                    <a:pt x="61" y="84"/>
                  </a:lnTo>
                  <a:lnTo>
                    <a:pt x="52" y="87"/>
                  </a:lnTo>
                  <a:lnTo>
                    <a:pt x="45" y="90"/>
                  </a:lnTo>
                  <a:lnTo>
                    <a:pt x="34" y="90"/>
                  </a:lnTo>
                  <a:lnTo>
                    <a:pt x="25" y="90"/>
                  </a:lnTo>
                  <a:lnTo>
                    <a:pt x="19" y="87"/>
                  </a:lnTo>
                  <a:lnTo>
                    <a:pt x="7" y="80"/>
                  </a:lnTo>
                  <a:lnTo>
                    <a:pt x="0" y="111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49" name="Forma libre 101"/>
            <p:cNvSpPr>
              <a:spLocks/>
            </p:cNvSpPr>
            <p:nvPr/>
          </p:nvSpPr>
          <p:spPr bwMode="ltGray">
            <a:xfrm>
              <a:off x="2874" y="1317"/>
              <a:ext cx="56" cy="102"/>
            </a:xfrm>
            <a:custGeom>
              <a:avLst/>
              <a:gdLst>
                <a:gd name="T0" fmla="*/ 14 w 56"/>
                <a:gd name="T1" fmla="*/ 0 h 102"/>
                <a:gd name="T2" fmla="*/ 0 w 56"/>
                <a:gd name="T3" fmla="*/ 101 h 102"/>
                <a:gd name="T4" fmla="*/ 55 w 56"/>
                <a:gd name="T5" fmla="*/ 49 h 102"/>
                <a:gd name="T6" fmla="*/ 14 w 56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02">
                  <a:moveTo>
                    <a:pt x="14" y="0"/>
                  </a:moveTo>
                  <a:lnTo>
                    <a:pt x="0" y="101"/>
                  </a:lnTo>
                  <a:lnTo>
                    <a:pt x="55" y="49"/>
                  </a:lnTo>
                  <a:lnTo>
                    <a:pt x="14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  <p:sp>
          <p:nvSpPr>
            <p:cNvPr id="2150" name="Forma libre 102"/>
            <p:cNvSpPr>
              <a:spLocks/>
            </p:cNvSpPr>
            <p:nvPr/>
          </p:nvSpPr>
          <p:spPr bwMode="ltGray">
            <a:xfrm>
              <a:off x="2682" y="1155"/>
              <a:ext cx="61" cy="81"/>
            </a:xfrm>
            <a:custGeom>
              <a:avLst/>
              <a:gdLst>
                <a:gd name="T0" fmla="*/ 0 w 61"/>
                <a:gd name="T1" fmla="*/ 0 h 81"/>
                <a:gd name="T2" fmla="*/ 60 w 61"/>
                <a:gd name="T3" fmla="*/ 31 h 81"/>
                <a:gd name="T4" fmla="*/ 18 w 61"/>
                <a:gd name="T5" fmla="*/ 80 h 81"/>
                <a:gd name="T6" fmla="*/ 0 w 61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1">
                  <a:moveTo>
                    <a:pt x="0" y="0"/>
                  </a:moveTo>
                  <a:lnTo>
                    <a:pt x="60" y="31"/>
                  </a:lnTo>
                  <a:lnTo>
                    <a:pt x="18" y="80"/>
                  </a:lnTo>
                  <a:lnTo>
                    <a:pt x="0" y="0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_tradnl" dirty="0"/>
            </a:p>
          </p:txBody>
        </p:sp>
      </p:grpSp>
      <p:sp>
        <p:nvSpPr>
          <p:cNvPr id="2152" name="Título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rtlCol="0"/>
          <a:lstStyle>
            <a:lvl1pPr algn="ctr" rtl="0">
              <a:defRPr/>
            </a:lvl1pPr>
          </a:lstStyle>
          <a:p>
            <a:pPr lvl="0"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2153" name="Subtítulo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 rtl="0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  <a:endParaRPr lang="es-ES" dirty="0"/>
          </a:p>
        </p:txBody>
      </p:sp>
      <p:sp>
        <p:nvSpPr>
          <p:cNvPr id="2154" name="Marcador de posición de fecha"/>
          <p:cNvSpPr>
            <a:spLocks noGrp="1" noChangeArrowheads="1"/>
          </p:cNvSpPr>
          <p:nvPr>
            <p:ph type="dt" sz="quarter" idx="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2155" name="Marcador de posición de pie de página"/>
          <p:cNvSpPr>
            <a:spLocks noGrp="1" noChangeArrowheads="1"/>
          </p:cNvSpPr>
          <p:nvPr>
            <p:ph type="ftr" sz="quarter" idx="3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2156" name="Marcador de posición de número de diapositiva"/>
          <p:cNvSpPr>
            <a:spLocks noGrp="1" noChangeArrowheads="1"/>
          </p:cNvSpPr>
          <p:nvPr>
            <p:ph type="sldNum" sz="quarter" idx="4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C8B9DA4F-5764-4AC2-AA4D-06B94FF4AB84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algn="r"/>
            <a:fld id="{2736AB22-400D-447B-B32D-AAF9CF602287}" type="slidenum">
              <a:rPr lang="es-ES" altLang="en-US" smtClean="0"/>
              <a:pPr algn="r"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17387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8AC75CF4-1E93-4360-9143-87818250A507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64947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3E230196-2F84-40D3-AE00-01E0CA17507F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35759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rtlCol="0" anchor="b"/>
          <a:lstStyle>
            <a:lvl1pPr algn="ctr" rtl="0">
              <a:defRPr sz="6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 rtlCol="0"/>
          <a:lstStyle>
            <a:lvl1pPr marL="0" indent="0" algn="l" rtl="0">
              <a:buNone/>
              <a:defRPr sz="2400"/>
            </a:lvl1pPr>
            <a:lvl2pPr marL="457200" indent="0" algn="l" rtl="0">
              <a:buNone/>
              <a:defRPr sz="2000"/>
            </a:lvl2pPr>
            <a:lvl3pPr marL="914400" indent="0" algn="l" rtl="0">
              <a:buNone/>
              <a:defRPr sz="1800"/>
            </a:lvl3pPr>
            <a:lvl4pPr marL="1371600" indent="0" algn="l" rtl="0">
              <a:buNone/>
              <a:defRPr sz="1600"/>
            </a:lvl4pPr>
            <a:lvl5pPr marL="1828800" indent="0" algn="l" rtl="0">
              <a:buNone/>
              <a:defRPr sz="1600"/>
            </a:lvl5pPr>
            <a:lvl6pPr marL="2286000" indent="0" algn="l" rtl="0">
              <a:buNone/>
              <a:defRPr sz="1600"/>
            </a:lvl6pPr>
            <a:lvl7pPr marL="2743200" indent="0" algn="l" rtl="0">
              <a:buNone/>
              <a:defRPr sz="1600"/>
            </a:lvl7pPr>
            <a:lvl8pPr marL="3200400" indent="0" algn="l" rtl="0">
              <a:buNone/>
              <a:defRPr sz="1600"/>
            </a:lvl8pPr>
            <a:lvl9pPr marL="3657600" indent="0" algn="l" rtl="0">
              <a:buNone/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algn="r"/>
            <a:fld id="{055BDE22-7494-4A62-A3A6-3AD1A02A1F30}" type="slidenum">
              <a:rPr lang="es-ES" altLang="en-US" smtClean="0"/>
              <a:pPr algn="r"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87165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C8C795DA-9A52-4BB1-B65D-F1CA449FC81E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48399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12648"/>
            <a:ext cx="7772400" cy="1143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685800" y="1917571"/>
            <a:ext cx="3794760" cy="690690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85800" y="2666999"/>
            <a:ext cx="3794760" cy="3522663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4663440" y="1917571"/>
            <a:ext cx="3794760" cy="690690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4663440" y="2666999"/>
            <a:ext cx="3794760" cy="3522663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8281E970-9C0F-40E6-B8D9-D58E05E381C6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29394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90091406-E9A3-4AA0-8C01-345A87723460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60933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38628785-45E7-4377-938E-62DE1CFE22D9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80018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rtlCol="0" anchor="b"/>
          <a:lstStyle>
            <a:lvl1pPr algn="ctr" rtl="0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 rtlCol="0"/>
          <a:lstStyle>
            <a:lvl1pPr marL="0" indent="0" algn="l" rtl="0"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9B9BA59B-2B25-4B6F-9CC6-A6D0470CC6D8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76200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rtlCol="0" anchor="b"/>
          <a:lstStyle>
            <a:lvl1pPr algn="ctr" rtl="0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 rtlCol="0"/>
          <a:lstStyle>
            <a:lvl1pPr marL="0" indent="0" algn="l" rtl="0"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ctr" rtl="0">
              <a:defRPr/>
            </a:lvl1pPr>
          </a:lstStyle>
          <a:p>
            <a:endParaRPr lang="es-ES" altLang="en-US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r" rtl="0">
              <a:defRPr/>
            </a:lvl1pPr>
          </a:lstStyle>
          <a:p>
            <a:fld id="{EFD1F8BA-7EFE-40C0-8FF7-7CC3804C4085}" type="slidenum">
              <a:rPr lang="es-ES" altLang="en-US" smtClean="0"/>
              <a:pPr/>
              <a:t>‹Nº›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64477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" name="Grupo 71"/>
          <p:cNvGrpSpPr>
            <a:grpSpLocks/>
          </p:cNvGrpSpPr>
          <p:nvPr/>
        </p:nvGrpSpPr>
        <p:grpSpPr bwMode="auto">
          <a:xfrm>
            <a:off x="0" y="0"/>
            <a:ext cx="9120188" cy="6846888"/>
            <a:chOff x="0" y="0"/>
            <a:chExt cx="5745" cy="4313"/>
          </a:xfrm>
        </p:grpSpPr>
        <p:grpSp>
          <p:nvGrpSpPr>
            <p:cNvPr id="1093" name="Grupo 69"/>
            <p:cNvGrpSpPr>
              <a:grpSpLocks/>
            </p:cNvGrpSpPr>
            <p:nvPr/>
          </p:nvGrpSpPr>
          <p:grpSpPr bwMode="auto">
            <a:xfrm>
              <a:off x="0" y="0"/>
              <a:ext cx="5745" cy="4313"/>
              <a:chOff x="0" y="0"/>
              <a:chExt cx="5745" cy="4313"/>
            </a:xfrm>
          </p:grpSpPr>
          <p:sp>
            <p:nvSpPr>
              <p:cNvPr id="1026" name="Rectángulo 2"/>
              <p:cNvSpPr>
                <a:spLocks noChangeArrowheads="1"/>
              </p:cNvSpPr>
              <p:nvPr/>
            </p:nvSpPr>
            <p:spPr bwMode="ltGray">
              <a:xfrm>
                <a:off x="2201" y="4113"/>
                <a:ext cx="62" cy="6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27" name="Rectángulo 3"/>
              <p:cNvSpPr>
                <a:spLocks noChangeArrowheads="1"/>
              </p:cNvSpPr>
              <p:nvPr/>
            </p:nvSpPr>
            <p:spPr bwMode="ltGray">
              <a:xfrm>
                <a:off x="276" y="3715"/>
                <a:ext cx="62" cy="6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28" name="Forma libre 4"/>
              <p:cNvSpPr>
                <a:spLocks/>
              </p:cNvSpPr>
              <p:nvPr/>
            </p:nvSpPr>
            <p:spPr bwMode="ltGray">
              <a:xfrm>
                <a:off x="4516" y="3856"/>
                <a:ext cx="99" cy="311"/>
              </a:xfrm>
              <a:custGeom>
                <a:avLst/>
                <a:gdLst>
                  <a:gd name="T0" fmla="*/ 49 w 99"/>
                  <a:gd name="T1" fmla="*/ 304 h 311"/>
                  <a:gd name="T2" fmla="*/ 52 w 99"/>
                  <a:gd name="T3" fmla="*/ 294 h 311"/>
                  <a:gd name="T4" fmla="*/ 55 w 99"/>
                  <a:gd name="T5" fmla="*/ 288 h 311"/>
                  <a:gd name="T6" fmla="*/ 60 w 99"/>
                  <a:gd name="T7" fmla="*/ 272 h 311"/>
                  <a:gd name="T8" fmla="*/ 69 w 99"/>
                  <a:gd name="T9" fmla="*/ 245 h 311"/>
                  <a:gd name="T10" fmla="*/ 72 w 99"/>
                  <a:gd name="T11" fmla="*/ 232 h 311"/>
                  <a:gd name="T12" fmla="*/ 75 w 99"/>
                  <a:gd name="T13" fmla="*/ 213 h 311"/>
                  <a:gd name="T14" fmla="*/ 75 w 99"/>
                  <a:gd name="T15" fmla="*/ 203 h 311"/>
                  <a:gd name="T16" fmla="*/ 75 w 99"/>
                  <a:gd name="T17" fmla="*/ 191 h 311"/>
                  <a:gd name="T18" fmla="*/ 75 w 99"/>
                  <a:gd name="T19" fmla="*/ 181 h 311"/>
                  <a:gd name="T20" fmla="*/ 69 w 99"/>
                  <a:gd name="T21" fmla="*/ 171 h 311"/>
                  <a:gd name="T22" fmla="*/ 64 w 99"/>
                  <a:gd name="T23" fmla="*/ 162 h 311"/>
                  <a:gd name="T24" fmla="*/ 52 w 99"/>
                  <a:gd name="T25" fmla="*/ 148 h 311"/>
                  <a:gd name="T26" fmla="*/ 40 w 99"/>
                  <a:gd name="T27" fmla="*/ 135 h 311"/>
                  <a:gd name="T28" fmla="*/ 23 w 99"/>
                  <a:gd name="T29" fmla="*/ 110 h 311"/>
                  <a:gd name="T30" fmla="*/ 9 w 99"/>
                  <a:gd name="T31" fmla="*/ 94 h 311"/>
                  <a:gd name="T32" fmla="*/ 3 w 99"/>
                  <a:gd name="T33" fmla="*/ 84 h 311"/>
                  <a:gd name="T34" fmla="*/ 0 w 99"/>
                  <a:gd name="T35" fmla="*/ 74 h 311"/>
                  <a:gd name="T36" fmla="*/ 0 w 99"/>
                  <a:gd name="T37" fmla="*/ 58 h 311"/>
                  <a:gd name="T38" fmla="*/ 0 w 99"/>
                  <a:gd name="T39" fmla="*/ 45 h 311"/>
                  <a:gd name="T40" fmla="*/ 0 w 99"/>
                  <a:gd name="T41" fmla="*/ 32 h 311"/>
                  <a:gd name="T42" fmla="*/ 6 w 99"/>
                  <a:gd name="T43" fmla="*/ 16 h 311"/>
                  <a:gd name="T44" fmla="*/ 9 w 99"/>
                  <a:gd name="T45" fmla="*/ 0 h 311"/>
                  <a:gd name="T46" fmla="*/ 29 w 99"/>
                  <a:gd name="T47" fmla="*/ 22 h 311"/>
                  <a:gd name="T48" fmla="*/ 26 w 99"/>
                  <a:gd name="T49" fmla="*/ 32 h 311"/>
                  <a:gd name="T50" fmla="*/ 21 w 99"/>
                  <a:gd name="T51" fmla="*/ 48 h 311"/>
                  <a:gd name="T52" fmla="*/ 17 w 99"/>
                  <a:gd name="T53" fmla="*/ 62 h 311"/>
                  <a:gd name="T54" fmla="*/ 17 w 99"/>
                  <a:gd name="T55" fmla="*/ 74 h 311"/>
                  <a:gd name="T56" fmla="*/ 17 w 99"/>
                  <a:gd name="T57" fmla="*/ 84 h 311"/>
                  <a:gd name="T58" fmla="*/ 23 w 99"/>
                  <a:gd name="T59" fmla="*/ 100 h 311"/>
                  <a:gd name="T60" fmla="*/ 26 w 99"/>
                  <a:gd name="T61" fmla="*/ 110 h 311"/>
                  <a:gd name="T62" fmla="*/ 35 w 99"/>
                  <a:gd name="T63" fmla="*/ 119 h 311"/>
                  <a:gd name="T64" fmla="*/ 43 w 99"/>
                  <a:gd name="T65" fmla="*/ 129 h 311"/>
                  <a:gd name="T66" fmla="*/ 58 w 99"/>
                  <a:gd name="T67" fmla="*/ 142 h 311"/>
                  <a:gd name="T68" fmla="*/ 69 w 99"/>
                  <a:gd name="T69" fmla="*/ 154 h 311"/>
                  <a:gd name="T70" fmla="*/ 75 w 99"/>
                  <a:gd name="T71" fmla="*/ 168 h 311"/>
                  <a:gd name="T72" fmla="*/ 86 w 99"/>
                  <a:gd name="T73" fmla="*/ 187 h 311"/>
                  <a:gd name="T74" fmla="*/ 95 w 99"/>
                  <a:gd name="T75" fmla="*/ 200 h 311"/>
                  <a:gd name="T76" fmla="*/ 95 w 99"/>
                  <a:gd name="T77" fmla="*/ 210 h 311"/>
                  <a:gd name="T78" fmla="*/ 98 w 99"/>
                  <a:gd name="T79" fmla="*/ 226 h 311"/>
                  <a:gd name="T80" fmla="*/ 98 w 99"/>
                  <a:gd name="T81" fmla="*/ 248 h 311"/>
                  <a:gd name="T82" fmla="*/ 95 w 99"/>
                  <a:gd name="T83" fmla="*/ 262 h 311"/>
                  <a:gd name="T84" fmla="*/ 95 w 99"/>
                  <a:gd name="T85" fmla="*/ 278 h 311"/>
                  <a:gd name="T86" fmla="*/ 93 w 99"/>
                  <a:gd name="T87" fmla="*/ 288 h 311"/>
                  <a:gd name="T88" fmla="*/ 89 w 99"/>
                  <a:gd name="T89" fmla="*/ 300 h 311"/>
                  <a:gd name="T90" fmla="*/ 86 w 99"/>
                  <a:gd name="T91" fmla="*/ 310 h 311"/>
                  <a:gd name="T92" fmla="*/ 49 w 99"/>
                  <a:gd name="T93" fmla="*/ 304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9" h="311">
                    <a:moveTo>
                      <a:pt x="49" y="304"/>
                    </a:moveTo>
                    <a:lnTo>
                      <a:pt x="52" y="294"/>
                    </a:lnTo>
                    <a:lnTo>
                      <a:pt x="55" y="288"/>
                    </a:lnTo>
                    <a:lnTo>
                      <a:pt x="60" y="272"/>
                    </a:lnTo>
                    <a:lnTo>
                      <a:pt x="69" y="245"/>
                    </a:lnTo>
                    <a:lnTo>
                      <a:pt x="72" y="232"/>
                    </a:lnTo>
                    <a:lnTo>
                      <a:pt x="75" y="213"/>
                    </a:lnTo>
                    <a:lnTo>
                      <a:pt x="75" y="203"/>
                    </a:lnTo>
                    <a:lnTo>
                      <a:pt x="75" y="191"/>
                    </a:lnTo>
                    <a:lnTo>
                      <a:pt x="75" y="181"/>
                    </a:lnTo>
                    <a:lnTo>
                      <a:pt x="69" y="171"/>
                    </a:lnTo>
                    <a:lnTo>
                      <a:pt x="64" y="162"/>
                    </a:lnTo>
                    <a:lnTo>
                      <a:pt x="52" y="148"/>
                    </a:lnTo>
                    <a:lnTo>
                      <a:pt x="40" y="135"/>
                    </a:lnTo>
                    <a:lnTo>
                      <a:pt x="23" y="110"/>
                    </a:lnTo>
                    <a:lnTo>
                      <a:pt x="9" y="94"/>
                    </a:lnTo>
                    <a:lnTo>
                      <a:pt x="3" y="84"/>
                    </a:lnTo>
                    <a:lnTo>
                      <a:pt x="0" y="74"/>
                    </a:lnTo>
                    <a:lnTo>
                      <a:pt x="0" y="58"/>
                    </a:lnTo>
                    <a:lnTo>
                      <a:pt x="0" y="45"/>
                    </a:lnTo>
                    <a:lnTo>
                      <a:pt x="0" y="32"/>
                    </a:lnTo>
                    <a:lnTo>
                      <a:pt x="6" y="16"/>
                    </a:lnTo>
                    <a:lnTo>
                      <a:pt x="9" y="0"/>
                    </a:lnTo>
                    <a:lnTo>
                      <a:pt x="29" y="22"/>
                    </a:lnTo>
                    <a:lnTo>
                      <a:pt x="26" y="32"/>
                    </a:lnTo>
                    <a:lnTo>
                      <a:pt x="21" y="48"/>
                    </a:lnTo>
                    <a:lnTo>
                      <a:pt x="17" y="62"/>
                    </a:lnTo>
                    <a:lnTo>
                      <a:pt x="17" y="74"/>
                    </a:lnTo>
                    <a:lnTo>
                      <a:pt x="17" y="84"/>
                    </a:lnTo>
                    <a:lnTo>
                      <a:pt x="23" y="100"/>
                    </a:lnTo>
                    <a:lnTo>
                      <a:pt x="26" y="110"/>
                    </a:lnTo>
                    <a:lnTo>
                      <a:pt x="35" y="119"/>
                    </a:lnTo>
                    <a:lnTo>
                      <a:pt x="43" y="129"/>
                    </a:lnTo>
                    <a:lnTo>
                      <a:pt x="58" y="142"/>
                    </a:lnTo>
                    <a:lnTo>
                      <a:pt x="69" y="154"/>
                    </a:lnTo>
                    <a:lnTo>
                      <a:pt x="75" y="168"/>
                    </a:lnTo>
                    <a:lnTo>
                      <a:pt x="86" y="187"/>
                    </a:lnTo>
                    <a:lnTo>
                      <a:pt x="95" y="200"/>
                    </a:lnTo>
                    <a:lnTo>
                      <a:pt x="95" y="210"/>
                    </a:lnTo>
                    <a:lnTo>
                      <a:pt x="98" y="226"/>
                    </a:lnTo>
                    <a:lnTo>
                      <a:pt x="98" y="248"/>
                    </a:lnTo>
                    <a:lnTo>
                      <a:pt x="95" y="262"/>
                    </a:lnTo>
                    <a:lnTo>
                      <a:pt x="95" y="278"/>
                    </a:lnTo>
                    <a:lnTo>
                      <a:pt x="93" y="288"/>
                    </a:lnTo>
                    <a:lnTo>
                      <a:pt x="89" y="300"/>
                    </a:lnTo>
                    <a:lnTo>
                      <a:pt x="86" y="310"/>
                    </a:lnTo>
                    <a:lnTo>
                      <a:pt x="49" y="30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29" name="Forma libre 5"/>
              <p:cNvSpPr>
                <a:spLocks/>
              </p:cNvSpPr>
              <p:nvPr/>
            </p:nvSpPr>
            <p:spPr bwMode="ltGray">
              <a:xfrm>
                <a:off x="262" y="2361"/>
                <a:ext cx="101" cy="309"/>
              </a:xfrm>
              <a:custGeom>
                <a:avLst/>
                <a:gdLst>
                  <a:gd name="T0" fmla="*/ 50 w 101"/>
                  <a:gd name="T1" fmla="*/ 305 h 309"/>
                  <a:gd name="T2" fmla="*/ 53 w 101"/>
                  <a:gd name="T3" fmla="*/ 296 h 309"/>
                  <a:gd name="T4" fmla="*/ 56 w 101"/>
                  <a:gd name="T5" fmla="*/ 292 h 309"/>
                  <a:gd name="T6" fmla="*/ 56 w 101"/>
                  <a:gd name="T7" fmla="*/ 286 h 309"/>
                  <a:gd name="T8" fmla="*/ 65 w 101"/>
                  <a:gd name="T9" fmla="*/ 270 h 309"/>
                  <a:gd name="T10" fmla="*/ 71 w 101"/>
                  <a:gd name="T11" fmla="*/ 247 h 309"/>
                  <a:gd name="T12" fmla="*/ 76 w 101"/>
                  <a:gd name="T13" fmla="*/ 231 h 309"/>
                  <a:gd name="T14" fmla="*/ 76 w 101"/>
                  <a:gd name="T15" fmla="*/ 215 h 309"/>
                  <a:gd name="T16" fmla="*/ 80 w 101"/>
                  <a:gd name="T17" fmla="*/ 202 h 309"/>
                  <a:gd name="T18" fmla="*/ 80 w 101"/>
                  <a:gd name="T19" fmla="*/ 188 h 309"/>
                  <a:gd name="T20" fmla="*/ 76 w 101"/>
                  <a:gd name="T21" fmla="*/ 178 h 309"/>
                  <a:gd name="T22" fmla="*/ 73 w 101"/>
                  <a:gd name="T23" fmla="*/ 172 h 309"/>
                  <a:gd name="T24" fmla="*/ 65 w 101"/>
                  <a:gd name="T25" fmla="*/ 159 h 309"/>
                  <a:gd name="T26" fmla="*/ 56 w 101"/>
                  <a:gd name="T27" fmla="*/ 146 h 309"/>
                  <a:gd name="T28" fmla="*/ 44 w 101"/>
                  <a:gd name="T29" fmla="*/ 134 h 309"/>
                  <a:gd name="T30" fmla="*/ 24 w 101"/>
                  <a:gd name="T31" fmla="*/ 110 h 309"/>
                  <a:gd name="T32" fmla="*/ 12 w 101"/>
                  <a:gd name="T33" fmla="*/ 91 h 309"/>
                  <a:gd name="T34" fmla="*/ 6 w 101"/>
                  <a:gd name="T35" fmla="*/ 81 h 309"/>
                  <a:gd name="T36" fmla="*/ 3 w 101"/>
                  <a:gd name="T37" fmla="*/ 72 h 309"/>
                  <a:gd name="T38" fmla="*/ 0 w 101"/>
                  <a:gd name="T39" fmla="*/ 56 h 309"/>
                  <a:gd name="T40" fmla="*/ 0 w 101"/>
                  <a:gd name="T41" fmla="*/ 43 h 309"/>
                  <a:gd name="T42" fmla="*/ 3 w 101"/>
                  <a:gd name="T43" fmla="*/ 32 h 309"/>
                  <a:gd name="T44" fmla="*/ 6 w 101"/>
                  <a:gd name="T45" fmla="*/ 13 h 309"/>
                  <a:gd name="T46" fmla="*/ 12 w 101"/>
                  <a:gd name="T47" fmla="*/ 0 h 309"/>
                  <a:gd name="T48" fmla="*/ 29 w 101"/>
                  <a:gd name="T49" fmla="*/ 20 h 309"/>
                  <a:gd name="T50" fmla="*/ 27 w 101"/>
                  <a:gd name="T51" fmla="*/ 29 h 309"/>
                  <a:gd name="T52" fmla="*/ 24 w 101"/>
                  <a:gd name="T53" fmla="*/ 46 h 309"/>
                  <a:gd name="T54" fmla="*/ 21 w 101"/>
                  <a:gd name="T55" fmla="*/ 59 h 309"/>
                  <a:gd name="T56" fmla="*/ 21 w 101"/>
                  <a:gd name="T57" fmla="*/ 72 h 309"/>
                  <a:gd name="T58" fmla="*/ 21 w 101"/>
                  <a:gd name="T59" fmla="*/ 85 h 309"/>
                  <a:gd name="T60" fmla="*/ 27 w 101"/>
                  <a:gd name="T61" fmla="*/ 97 h 309"/>
                  <a:gd name="T62" fmla="*/ 29 w 101"/>
                  <a:gd name="T63" fmla="*/ 110 h 309"/>
                  <a:gd name="T64" fmla="*/ 36 w 101"/>
                  <a:gd name="T65" fmla="*/ 118 h 309"/>
                  <a:gd name="T66" fmla="*/ 47 w 101"/>
                  <a:gd name="T67" fmla="*/ 127 h 309"/>
                  <a:gd name="T68" fmla="*/ 61 w 101"/>
                  <a:gd name="T69" fmla="*/ 140 h 309"/>
                  <a:gd name="T70" fmla="*/ 71 w 101"/>
                  <a:gd name="T71" fmla="*/ 153 h 309"/>
                  <a:gd name="T72" fmla="*/ 80 w 101"/>
                  <a:gd name="T73" fmla="*/ 166 h 309"/>
                  <a:gd name="T74" fmla="*/ 88 w 101"/>
                  <a:gd name="T75" fmla="*/ 185 h 309"/>
                  <a:gd name="T76" fmla="*/ 97 w 101"/>
                  <a:gd name="T77" fmla="*/ 199 h 309"/>
                  <a:gd name="T78" fmla="*/ 100 w 101"/>
                  <a:gd name="T79" fmla="*/ 208 h 309"/>
                  <a:gd name="T80" fmla="*/ 100 w 101"/>
                  <a:gd name="T81" fmla="*/ 227 h 309"/>
                  <a:gd name="T82" fmla="*/ 100 w 101"/>
                  <a:gd name="T83" fmla="*/ 247 h 309"/>
                  <a:gd name="T84" fmla="*/ 100 w 101"/>
                  <a:gd name="T85" fmla="*/ 259 h 309"/>
                  <a:gd name="T86" fmla="*/ 97 w 101"/>
                  <a:gd name="T87" fmla="*/ 276 h 309"/>
                  <a:gd name="T88" fmla="*/ 94 w 101"/>
                  <a:gd name="T89" fmla="*/ 286 h 309"/>
                  <a:gd name="T90" fmla="*/ 94 w 101"/>
                  <a:gd name="T91" fmla="*/ 299 h 309"/>
                  <a:gd name="T92" fmla="*/ 88 w 101"/>
                  <a:gd name="T93" fmla="*/ 308 h 309"/>
                  <a:gd name="T94" fmla="*/ 50 w 101"/>
                  <a:gd name="T95" fmla="*/ 305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1" h="309">
                    <a:moveTo>
                      <a:pt x="50" y="305"/>
                    </a:moveTo>
                    <a:lnTo>
                      <a:pt x="53" y="296"/>
                    </a:lnTo>
                    <a:lnTo>
                      <a:pt x="56" y="292"/>
                    </a:lnTo>
                    <a:lnTo>
                      <a:pt x="56" y="286"/>
                    </a:lnTo>
                    <a:lnTo>
                      <a:pt x="65" y="270"/>
                    </a:lnTo>
                    <a:lnTo>
                      <a:pt x="71" y="247"/>
                    </a:lnTo>
                    <a:lnTo>
                      <a:pt x="76" y="231"/>
                    </a:lnTo>
                    <a:lnTo>
                      <a:pt x="76" y="215"/>
                    </a:lnTo>
                    <a:lnTo>
                      <a:pt x="80" y="202"/>
                    </a:lnTo>
                    <a:lnTo>
                      <a:pt x="80" y="188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5" y="159"/>
                    </a:lnTo>
                    <a:lnTo>
                      <a:pt x="56" y="146"/>
                    </a:lnTo>
                    <a:lnTo>
                      <a:pt x="44" y="134"/>
                    </a:lnTo>
                    <a:lnTo>
                      <a:pt x="24" y="110"/>
                    </a:lnTo>
                    <a:lnTo>
                      <a:pt x="12" y="91"/>
                    </a:lnTo>
                    <a:lnTo>
                      <a:pt x="6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6" y="13"/>
                    </a:lnTo>
                    <a:lnTo>
                      <a:pt x="12" y="0"/>
                    </a:lnTo>
                    <a:lnTo>
                      <a:pt x="29" y="20"/>
                    </a:lnTo>
                    <a:lnTo>
                      <a:pt x="27" y="29"/>
                    </a:lnTo>
                    <a:lnTo>
                      <a:pt x="24" y="46"/>
                    </a:lnTo>
                    <a:lnTo>
                      <a:pt x="21" y="59"/>
                    </a:lnTo>
                    <a:lnTo>
                      <a:pt x="21" y="72"/>
                    </a:lnTo>
                    <a:lnTo>
                      <a:pt x="21" y="85"/>
                    </a:lnTo>
                    <a:lnTo>
                      <a:pt x="27" y="97"/>
                    </a:lnTo>
                    <a:lnTo>
                      <a:pt x="29" y="110"/>
                    </a:lnTo>
                    <a:lnTo>
                      <a:pt x="36" y="118"/>
                    </a:lnTo>
                    <a:lnTo>
                      <a:pt x="47" y="127"/>
                    </a:lnTo>
                    <a:lnTo>
                      <a:pt x="61" y="140"/>
                    </a:lnTo>
                    <a:lnTo>
                      <a:pt x="71" y="153"/>
                    </a:lnTo>
                    <a:lnTo>
                      <a:pt x="80" y="166"/>
                    </a:lnTo>
                    <a:lnTo>
                      <a:pt x="88" y="185"/>
                    </a:lnTo>
                    <a:lnTo>
                      <a:pt x="97" y="199"/>
                    </a:lnTo>
                    <a:lnTo>
                      <a:pt x="100" y="208"/>
                    </a:lnTo>
                    <a:lnTo>
                      <a:pt x="100" y="227"/>
                    </a:lnTo>
                    <a:lnTo>
                      <a:pt x="100" y="247"/>
                    </a:lnTo>
                    <a:lnTo>
                      <a:pt x="100" y="259"/>
                    </a:lnTo>
                    <a:lnTo>
                      <a:pt x="97" y="276"/>
                    </a:lnTo>
                    <a:lnTo>
                      <a:pt x="94" y="286"/>
                    </a:lnTo>
                    <a:lnTo>
                      <a:pt x="94" y="299"/>
                    </a:lnTo>
                    <a:lnTo>
                      <a:pt x="88" y="308"/>
                    </a:lnTo>
                    <a:lnTo>
                      <a:pt x="50" y="30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0" name="Forma libre 6"/>
              <p:cNvSpPr>
                <a:spLocks/>
              </p:cNvSpPr>
              <p:nvPr/>
            </p:nvSpPr>
            <p:spPr bwMode="ltGray">
              <a:xfrm>
                <a:off x="5204" y="0"/>
                <a:ext cx="103" cy="312"/>
              </a:xfrm>
              <a:custGeom>
                <a:avLst/>
                <a:gdLst>
                  <a:gd name="T0" fmla="*/ 49 w 103"/>
                  <a:gd name="T1" fmla="*/ 305 h 312"/>
                  <a:gd name="T2" fmla="*/ 56 w 103"/>
                  <a:gd name="T3" fmla="*/ 295 h 312"/>
                  <a:gd name="T4" fmla="*/ 56 w 103"/>
                  <a:gd name="T5" fmla="*/ 292 h 312"/>
                  <a:gd name="T6" fmla="*/ 58 w 103"/>
                  <a:gd name="T7" fmla="*/ 286 h 312"/>
                  <a:gd name="T8" fmla="*/ 64 w 103"/>
                  <a:gd name="T9" fmla="*/ 269 h 312"/>
                  <a:gd name="T10" fmla="*/ 70 w 103"/>
                  <a:gd name="T11" fmla="*/ 246 h 312"/>
                  <a:gd name="T12" fmla="*/ 76 w 103"/>
                  <a:gd name="T13" fmla="*/ 234 h 312"/>
                  <a:gd name="T14" fmla="*/ 78 w 103"/>
                  <a:gd name="T15" fmla="*/ 214 h 312"/>
                  <a:gd name="T16" fmla="*/ 78 w 103"/>
                  <a:gd name="T17" fmla="*/ 202 h 312"/>
                  <a:gd name="T18" fmla="*/ 78 w 103"/>
                  <a:gd name="T19" fmla="*/ 191 h 312"/>
                  <a:gd name="T20" fmla="*/ 76 w 103"/>
                  <a:gd name="T21" fmla="*/ 178 h 312"/>
                  <a:gd name="T22" fmla="*/ 73 w 103"/>
                  <a:gd name="T23" fmla="*/ 172 h 312"/>
                  <a:gd name="T24" fmla="*/ 64 w 103"/>
                  <a:gd name="T25" fmla="*/ 159 h 312"/>
                  <a:gd name="T26" fmla="*/ 56 w 103"/>
                  <a:gd name="T27" fmla="*/ 146 h 312"/>
                  <a:gd name="T28" fmla="*/ 44 w 103"/>
                  <a:gd name="T29" fmla="*/ 133 h 312"/>
                  <a:gd name="T30" fmla="*/ 23 w 103"/>
                  <a:gd name="T31" fmla="*/ 110 h 312"/>
                  <a:gd name="T32" fmla="*/ 12 w 103"/>
                  <a:gd name="T33" fmla="*/ 94 h 312"/>
                  <a:gd name="T34" fmla="*/ 5 w 103"/>
                  <a:gd name="T35" fmla="*/ 81 h 312"/>
                  <a:gd name="T36" fmla="*/ 3 w 103"/>
                  <a:gd name="T37" fmla="*/ 72 h 312"/>
                  <a:gd name="T38" fmla="*/ 0 w 103"/>
                  <a:gd name="T39" fmla="*/ 56 h 312"/>
                  <a:gd name="T40" fmla="*/ 0 w 103"/>
                  <a:gd name="T41" fmla="*/ 43 h 312"/>
                  <a:gd name="T42" fmla="*/ 3 w 103"/>
                  <a:gd name="T43" fmla="*/ 32 h 312"/>
                  <a:gd name="T44" fmla="*/ 5 w 103"/>
                  <a:gd name="T45" fmla="*/ 16 h 312"/>
                  <a:gd name="T46" fmla="*/ 12 w 103"/>
                  <a:gd name="T47" fmla="*/ 0 h 312"/>
                  <a:gd name="T48" fmla="*/ 32 w 103"/>
                  <a:gd name="T49" fmla="*/ 19 h 312"/>
                  <a:gd name="T50" fmla="*/ 26 w 103"/>
                  <a:gd name="T51" fmla="*/ 32 h 312"/>
                  <a:gd name="T52" fmla="*/ 23 w 103"/>
                  <a:gd name="T53" fmla="*/ 46 h 312"/>
                  <a:gd name="T54" fmla="*/ 20 w 103"/>
                  <a:gd name="T55" fmla="*/ 59 h 312"/>
                  <a:gd name="T56" fmla="*/ 20 w 103"/>
                  <a:gd name="T57" fmla="*/ 72 h 312"/>
                  <a:gd name="T58" fmla="*/ 20 w 103"/>
                  <a:gd name="T59" fmla="*/ 84 h 312"/>
                  <a:gd name="T60" fmla="*/ 26 w 103"/>
                  <a:gd name="T61" fmla="*/ 100 h 312"/>
                  <a:gd name="T62" fmla="*/ 29 w 103"/>
                  <a:gd name="T63" fmla="*/ 110 h 312"/>
                  <a:gd name="T64" fmla="*/ 35 w 103"/>
                  <a:gd name="T65" fmla="*/ 121 h 312"/>
                  <a:gd name="T66" fmla="*/ 46 w 103"/>
                  <a:gd name="T67" fmla="*/ 127 h 312"/>
                  <a:gd name="T68" fmla="*/ 61 w 103"/>
                  <a:gd name="T69" fmla="*/ 143 h 312"/>
                  <a:gd name="T70" fmla="*/ 73 w 103"/>
                  <a:gd name="T71" fmla="*/ 156 h 312"/>
                  <a:gd name="T72" fmla="*/ 78 w 103"/>
                  <a:gd name="T73" fmla="*/ 165 h 312"/>
                  <a:gd name="T74" fmla="*/ 90 w 103"/>
                  <a:gd name="T75" fmla="*/ 185 h 312"/>
                  <a:gd name="T76" fmla="*/ 96 w 103"/>
                  <a:gd name="T77" fmla="*/ 198 h 312"/>
                  <a:gd name="T78" fmla="*/ 99 w 103"/>
                  <a:gd name="T79" fmla="*/ 208 h 312"/>
                  <a:gd name="T80" fmla="*/ 102 w 103"/>
                  <a:gd name="T81" fmla="*/ 227 h 312"/>
                  <a:gd name="T82" fmla="*/ 102 w 103"/>
                  <a:gd name="T83" fmla="*/ 246 h 312"/>
                  <a:gd name="T84" fmla="*/ 99 w 103"/>
                  <a:gd name="T85" fmla="*/ 259 h 312"/>
                  <a:gd name="T86" fmla="*/ 99 w 103"/>
                  <a:gd name="T87" fmla="*/ 276 h 312"/>
                  <a:gd name="T88" fmla="*/ 96 w 103"/>
                  <a:gd name="T89" fmla="*/ 289 h 312"/>
                  <a:gd name="T90" fmla="*/ 93 w 103"/>
                  <a:gd name="T91" fmla="*/ 302 h 312"/>
                  <a:gd name="T92" fmla="*/ 87 w 103"/>
                  <a:gd name="T93" fmla="*/ 311 h 312"/>
                  <a:gd name="T94" fmla="*/ 49 w 103"/>
                  <a:gd name="T95" fmla="*/ 305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3" h="312">
                    <a:moveTo>
                      <a:pt x="49" y="305"/>
                    </a:moveTo>
                    <a:lnTo>
                      <a:pt x="56" y="295"/>
                    </a:lnTo>
                    <a:lnTo>
                      <a:pt x="56" y="292"/>
                    </a:lnTo>
                    <a:lnTo>
                      <a:pt x="58" y="286"/>
                    </a:lnTo>
                    <a:lnTo>
                      <a:pt x="64" y="269"/>
                    </a:lnTo>
                    <a:lnTo>
                      <a:pt x="70" y="246"/>
                    </a:lnTo>
                    <a:lnTo>
                      <a:pt x="76" y="234"/>
                    </a:lnTo>
                    <a:lnTo>
                      <a:pt x="78" y="214"/>
                    </a:lnTo>
                    <a:lnTo>
                      <a:pt x="78" y="202"/>
                    </a:lnTo>
                    <a:lnTo>
                      <a:pt x="78" y="191"/>
                    </a:lnTo>
                    <a:lnTo>
                      <a:pt x="76" y="178"/>
                    </a:lnTo>
                    <a:lnTo>
                      <a:pt x="73" y="172"/>
                    </a:lnTo>
                    <a:lnTo>
                      <a:pt x="64" y="159"/>
                    </a:lnTo>
                    <a:lnTo>
                      <a:pt x="56" y="146"/>
                    </a:lnTo>
                    <a:lnTo>
                      <a:pt x="44" y="133"/>
                    </a:lnTo>
                    <a:lnTo>
                      <a:pt x="23" y="110"/>
                    </a:lnTo>
                    <a:lnTo>
                      <a:pt x="12" y="94"/>
                    </a:lnTo>
                    <a:lnTo>
                      <a:pt x="5" y="81"/>
                    </a:lnTo>
                    <a:lnTo>
                      <a:pt x="3" y="72"/>
                    </a:lnTo>
                    <a:lnTo>
                      <a:pt x="0" y="56"/>
                    </a:lnTo>
                    <a:lnTo>
                      <a:pt x="0" y="43"/>
                    </a:lnTo>
                    <a:lnTo>
                      <a:pt x="3" y="32"/>
                    </a:lnTo>
                    <a:lnTo>
                      <a:pt x="5" y="16"/>
                    </a:lnTo>
                    <a:lnTo>
                      <a:pt x="12" y="0"/>
                    </a:lnTo>
                    <a:lnTo>
                      <a:pt x="32" y="19"/>
                    </a:lnTo>
                    <a:lnTo>
                      <a:pt x="26" y="32"/>
                    </a:lnTo>
                    <a:lnTo>
                      <a:pt x="23" y="46"/>
                    </a:lnTo>
                    <a:lnTo>
                      <a:pt x="20" y="59"/>
                    </a:lnTo>
                    <a:lnTo>
                      <a:pt x="20" y="72"/>
                    </a:lnTo>
                    <a:lnTo>
                      <a:pt x="20" y="84"/>
                    </a:lnTo>
                    <a:lnTo>
                      <a:pt x="26" y="100"/>
                    </a:lnTo>
                    <a:lnTo>
                      <a:pt x="29" y="110"/>
                    </a:lnTo>
                    <a:lnTo>
                      <a:pt x="35" y="121"/>
                    </a:lnTo>
                    <a:lnTo>
                      <a:pt x="46" y="127"/>
                    </a:lnTo>
                    <a:lnTo>
                      <a:pt x="61" y="143"/>
                    </a:lnTo>
                    <a:lnTo>
                      <a:pt x="73" y="156"/>
                    </a:lnTo>
                    <a:lnTo>
                      <a:pt x="78" y="165"/>
                    </a:lnTo>
                    <a:lnTo>
                      <a:pt x="90" y="185"/>
                    </a:lnTo>
                    <a:lnTo>
                      <a:pt x="96" y="198"/>
                    </a:lnTo>
                    <a:lnTo>
                      <a:pt x="99" y="208"/>
                    </a:lnTo>
                    <a:lnTo>
                      <a:pt x="102" y="227"/>
                    </a:lnTo>
                    <a:lnTo>
                      <a:pt x="102" y="246"/>
                    </a:lnTo>
                    <a:lnTo>
                      <a:pt x="99" y="259"/>
                    </a:lnTo>
                    <a:lnTo>
                      <a:pt x="99" y="276"/>
                    </a:lnTo>
                    <a:lnTo>
                      <a:pt x="96" y="289"/>
                    </a:lnTo>
                    <a:lnTo>
                      <a:pt x="93" y="302"/>
                    </a:lnTo>
                    <a:lnTo>
                      <a:pt x="87" y="311"/>
                    </a:lnTo>
                    <a:lnTo>
                      <a:pt x="49" y="30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1" name="Forma libre 7"/>
              <p:cNvSpPr>
                <a:spLocks/>
              </p:cNvSpPr>
              <p:nvPr/>
            </p:nvSpPr>
            <p:spPr bwMode="ltGray">
              <a:xfrm>
                <a:off x="5358" y="2133"/>
                <a:ext cx="229" cy="114"/>
              </a:xfrm>
              <a:custGeom>
                <a:avLst/>
                <a:gdLst>
                  <a:gd name="T0" fmla="*/ 0 w 229"/>
                  <a:gd name="T1" fmla="*/ 110 h 114"/>
                  <a:gd name="T2" fmla="*/ 6 w 229"/>
                  <a:gd name="T3" fmla="*/ 113 h 114"/>
                  <a:gd name="T4" fmla="*/ 18 w 229"/>
                  <a:gd name="T5" fmla="*/ 113 h 114"/>
                  <a:gd name="T6" fmla="*/ 28 w 229"/>
                  <a:gd name="T7" fmla="*/ 113 h 114"/>
                  <a:gd name="T8" fmla="*/ 36 w 229"/>
                  <a:gd name="T9" fmla="*/ 110 h 114"/>
                  <a:gd name="T10" fmla="*/ 48 w 229"/>
                  <a:gd name="T11" fmla="*/ 107 h 114"/>
                  <a:gd name="T12" fmla="*/ 58 w 229"/>
                  <a:gd name="T13" fmla="*/ 103 h 114"/>
                  <a:gd name="T14" fmla="*/ 64 w 229"/>
                  <a:gd name="T15" fmla="*/ 101 h 114"/>
                  <a:gd name="T16" fmla="*/ 69 w 229"/>
                  <a:gd name="T17" fmla="*/ 92 h 114"/>
                  <a:gd name="T18" fmla="*/ 76 w 229"/>
                  <a:gd name="T19" fmla="*/ 82 h 114"/>
                  <a:gd name="T20" fmla="*/ 79 w 229"/>
                  <a:gd name="T21" fmla="*/ 77 h 114"/>
                  <a:gd name="T22" fmla="*/ 82 w 229"/>
                  <a:gd name="T23" fmla="*/ 70 h 114"/>
                  <a:gd name="T24" fmla="*/ 94 w 229"/>
                  <a:gd name="T25" fmla="*/ 55 h 114"/>
                  <a:gd name="T26" fmla="*/ 106 w 229"/>
                  <a:gd name="T27" fmla="*/ 39 h 114"/>
                  <a:gd name="T28" fmla="*/ 115 w 229"/>
                  <a:gd name="T29" fmla="*/ 36 h 114"/>
                  <a:gd name="T30" fmla="*/ 130 w 229"/>
                  <a:gd name="T31" fmla="*/ 31 h 114"/>
                  <a:gd name="T32" fmla="*/ 143 w 229"/>
                  <a:gd name="T33" fmla="*/ 24 h 114"/>
                  <a:gd name="T34" fmla="*/ 155 w 229"/>
                  <a:gd name="T35" fmla="*/ 21 h 114"/>
                  <a:gd name="T36" fmla="*/ 164 w 229"/>
                  <a:gd name="T37" fmla="*/ 18 h 114"/>
                  <a:gd name="T38" fmla="*/ 176 w 229"/>
                  <a:gd name="T39" fmla="*/ 21 h 114"/>
                  <a:gd name="T40" fmla="*/ 191 w 229"/>
                  <a:gd name="T41" fmla="*/ 24 h 114"/>
                  <a:gd name="T42" fmla="*/ 206 w 229"/>
                  <a:gd name="T43" fmla="*/ 31 h 114"/>
                  <a:gd name="T44" fmla="*/ 213 w 229"/>
                  <a:gd name="T45" fmla="*/ 36 h 114"/>
                  <a:gd name="T46" fmla="*/ 219 w 229"/>
                  <a:gd name="T47" fmla="*/ 42 h 114"/>
                  <a:gd name="T48" fmla="*/ 228 w 229"/>
                  <a:gd name="T49" fmla="*/ 11 h 114"/>
                  <a:gd name="T50" fmla="*/ 221 w 229"/>
                  <a:gd name="T51" fmla="*/ 9 h 114"/>
                  <a:gd name="T52" fmla="*/ 206 w 229"/>
                  <a:gd name="T53" fmla="*/ 3 h 114"/>
                  <a:gd name="T54" fmla="*/ 195 w 229"/>
                  <a:gd name="T55" fmla="*/ 0 h 114"/>
                  <a:gd name="T56" fmla="*/ 180 w 229"/>
                  <a:gd name="T57" fmla="*/ 0 h 114"/>
                  <a:gd name="T58" fmla="*/ 167 w 229"/>
                  <a:gd name="T59" fmla="*/ 0 h 114"/>
                  <a:gd name="T60" fmla="*/ 155 w 229"/>
                  <a:gd name="T61" fmla="*/ 3 h 114"/>
                  <a:gd name="T62" fmla="*/ 140 w 229"/>
                  <a:gd name="T63" fmla="*/ 9 h 114"/>
                  <a:gd name="T64" fmla="*/ 127 w 229"/>
                  <a:gd name="T65" fmla="*/ 15 h 114"/>
                  <a:gd name="T66" fmla="*/ 124 w 229"/>
                  <a:gd name="T67" fmla="*/ 18 h 114"/>
                  <a:gd name="T68" fmla="*/ 109 w 229"/>
                  <a:gd name="T69" fmla="*/ 31 h 114"/>
                  <a:gd name="T70" fmla="*/ 97 w 229"/>
                  <a:gd name="T71" fmla="*/ 42 h 114"/>
                  <a:gd name="T72" fmla="*/ 88 w 229"/>
                  <a:gd name="T73" fmla="*/ 55 h 114"/>
                  <a:gd name="T74" fmla="*/ 76 w 229"/>
                  <a:gd name="T75" fmla="*/ 67 h 114"/>
                  <a:gd name="T76" fmla="*/ 69 w 229"/>
                  <a:gd name="T77" fmla="*/ 73 h 114"/>
                  <a:gd name="T78" fmla="*/ 61 w 229"/>
                  <a:gd name="T79" fmla="*/ 82 h 114"/>
                  <a:gd name="T80" fmla="*/ 51 w 229"/>
                  <a:gd name="T81" fmla="*/ 85 h 114"/>
                  <a:gd name="T82" fmla="*/ 43 w 229"/>
                  <a:gd name="T83" fmla="*/ 88 h 114"/>
                  <a:gd name="T84" fmla="*/ 30 w 229"/>
                  <a:gd name="T85" fmla="*/ 88 h 114"/>
                  <a:gd name="T86" fmla="*/ 24 w 229"/>
                  <a:gd name="T87" fmla="*/ 88 h 114"/>
                  <a:gd name="T88" fmla="*/ 18 w 229"/>
                  <a:gd name="T89" fmla="*/ 85 h 114"/>
                  <a:gd name="T90" fmla="*/ 6 w 229"/>
                  <a:gd name="T91" fmla="*/ 79 h 114"/>
                  <a:gd name="T92" fmla="*/ 0 w 229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4">
                    <a:moveTo>
                      <a:pt x="0" y="110"/>
                    </a:moveTo>
                    <a:lnTo>
                      <a:pt x="6" y="113"/>
                    </a:lnTo>
                    <a:lnTo>
                      <a:pt x="18" y="113"/>
                    </a:lnTo>
                    <a:lnTo>
                      <a:pt x="28" y="113"/>
                    </a:lnTo>
                    <a:lnTo>
                      <a:pt x="36" y="110"/>
                    </a:lnTo>
                    <a:lnTo>
                      <a:pt x="48" y="107"/>
                    </a:lnTo>
                    <a:lnTo>
                      <a:pt x="58" y="103"/>
                    </a:lnTo>
                    <a:lnTo>
                      <a:pt x="64" y="101"/>
                    </a:lnTo>
                    <a:lnTo>
                      <a:pt x="69" y="92"/>
                    </a:lnTo>
                    <a:lnTo>
                      <a:pt x="76" y="82"/>
                    </a:lnTo>
                    <a:lnTo>
                      <a:pt x="79" y="77"/>
                    </a:lnTo>
                    <a:lnTo>
                      <a:pt x="82" y="70"/>
                    </a:lnTo>
                    <a:lnTo>
                      <a:pt x="94" y="55"/>
                    </a:lnTo>
                    <a:lnTo>
                      <a:pt x="106" y="39"/>
                    </a:lnTo>
                    <a:lnTo>
                      <a:pt x="115" y="36"/>
                    </a:lnTo>
                    <a:lnTo>
                      <a:pt x="130" y="31"/>
                    </a:lnTo>
                    <a:lnTo>
                      <a:pt x="143" y="24"/>
                    </a:lnTo>
                    <a:lnTo>
                      <a:pt x="155" y="21"/>
                    </a:lnTo>
                    <a:lnTo>
                      <a:pt x="164" y="18"/>
                    </a:lnTo>
                    <a:lnTo>
                      <a:pt x="176" y="21"/>
                    </a:lnTo>
                    <a:lnTo>
                      <a:pt x="191" y="24"/>
                    </a:lnTo>
                    <a:lnTo>
                      <a:pt x="206" y="31"/>
                    </a:lnTo>
                    <a:lnTo>
                      <a:pt x="213" y="36"/>
                    </a:lnTo>
                    <a:lnTo>
                      <a:pt x="219" y="42"/>
                    </a:lnTo>
                    <a:lnTo>
                      <a:pt x="228" y="11"/>
                    </a:lnTo>
                    <a:lnTo>
                      <a:pt x="221" y="9"/>
                    </a:lnTo>
                    <a:lnTo>
                      <a:pt x="206" y="3"/>
                    </a:lnTo>
                    <a:lnTo>
                      <a:pt x="195" y="0"/>
                    </a:lnTo>
                    <a:lnTo>
                      <a:pt x="180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0" y="9"/>
                    </a:lnTo>
                    <a:lnTo>
                      <a:pt x="127" y="15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2"/>
                    </a:lnTo>
                    <a:lnTo>
                      <a:pt x="88" y="55"/>
                    </a:lnTo>
                    <a:lnTo>
                      <a:pt x="76" y="67"/>
                    </a:lnTo>
                    <a:lnTo>
                      <a:pt x="69" y="73"/>
                    </a:lnTo>
                    <a:lnTo>
                      <a:pt x="61" y="82"/>
                    </a:lnTo>
                    <a:lnTo>
                      <a:pt x="51" y="85"/>
                    </a:lnTo>
                    <a:lnTo>
                      <a:pt x="43" y="88"/>
                    </a:lnTo>
                    <a:lnTo>
                      <a:pt x="30" y="88"/>
                    </a:lnTo>
                    <a:lnTo>
                      <a:pt x="24" y="88"/>
                    </a:lnTo>
                    <a:lnTo>
                      <a:pt x="18" y="85"/>
                    </a:lnTo>
                    <a:lnTo>
                      <a:pt x="6" y="79"/>
                    </a:lnTo>
                    <a:lnTo>
                      <a:pt x="0" y="11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2" name="Forma libre 8"/>
              <p:cNvSpPr>
                <a:spLocks/>
              </p:cNvSpPr>
              <p:nvPr/>
            </p:nvSpPr>
            <p:spPr bwMode="ltGray">
              <a:xfrm>
                <a:off x="43" y="1862"/>
                <a:ext cx="233" cy="119"/>
              </a:xfrm>
              <a:custGeom>
                <a:avLst/>
                <a:gdLst>
                  <a:gd name="T0" fmla="*/ 0 w 233"/>
                  <a:gd name="T1" fmla="*/ 115 h 119"/>
                  <a:gd name="T2" fmla="*/ 7 w 233"/>
                  <a:gd name="T3" fmla="*/ 118 h 119"/>
                  <a:gd name="T4" fmla="*/ 19 w 233"/>
                  <a:gd name="T5" fmla="*/ 118 h 119"/>
                  <a:gd name="T6" fmla="*/ 28 w 233"/>
                  <a:gd name="T7" fmla="*/ 118 h 119"/>
                  <a:gd name="T8" fmla="*/ 40 w 233"/>
                  <a:gd name="T9" fmla="*/ 118 h 119"/>
                  <a:gd name="T10" fmla="*/ 49 w 233"/>
                  <a:gd name="T11" fmla="*/ 111 h 119"/>
                  <a:gd name="T12" fmla="*/ 58 w 233"/>
                  <a:gd name="T13" fmla="*/ 108 h 119"/>
                  <a:gd name="T14" fmla="*/ 65 w 233"/>
                  <a:gd name="T15" fmla="*/ 105 h 119"/>
                  <a:gd name="T16" fmla="*/ 73 w 233"/>
                  <a:gd name="T17" fmla="*/ 95 h 119"/>
                  <a:gd name="T18" fmla="*/ 76 w 233"/>
                  <a:gd name="T19" fmla="*/ 86 h 119"/>
                  <a:gd name="T20" fmla="*/ 83 w 233"/>
                  <a:gd name="T21" fmla="*/ 79 h 119"/>
                  <a:gd name="T22" fmla="*/ 86 w 233"/>
                  <a:gd name="T23" fmla="*/ 73 h 119"/>
                  <a:gd name="T24" fmla="*/ 95 w 233"/>
                  <a:gd name="T25" fmla="*/ 58 h 119"/>
                  <a:gd name="T26" fmla="*/ 110 w 233"/>
                  <a:gd name="T27" fmla="*/ 45 h 119"/>
                  <a:gd name="T28" fmla="*/ 116 w 233"/>
                  <a:gd name="T29" fmla="*/ 39 h 119"/>
                  <a:gd name="T30" fmla="*/ 131 w 233"/>
                  <a:gd name="T31" fmla="*/ 32 h 119"/>
                  <a:gd name="T32" fmla="*/ 146 w 233"/>
                  <a:gd name="T33" fmla="*/ 26 h 119"/>
                  <a:gd name="T34" fmla="*/ 156 w 233"/>
                  <a:gd name="T35" fmla="*/ 23 h 119"/>
                  <a:gd name="T36" fmla="*/ 164 w 233"/>
                  <a:gd name="T37" fmla="*/ 23 h 119"/>
                  <a:gd name="T38" fmla="*/ 177 w 233"/>
                  <a:gd name="T39" fmla="*/ 23 h 119"/>
                  <a:gd name="T40" fmla="*/ 192 w 233"/>
                  <a:gd name="T41" fmla="*/ 26 h 119"/>
                  <a:gd name="T42" fmla="*/ 207 w 233"/>
                  <a:gd name="T43" fmla="*/ 32 h 119"/>
                  <a:gd name="T44" fmla="*/ 217 w 233"/>
                  <a:gd name="T45" fmla="*/ 42 h 119"/>
                  <a:gd name="T46" fmla="*/ 220 w 233"/>
                  <a:gd name="T47" fmla="*/ 48 h 119"/>
                  <a:gd name="T48" fmla="*/ 232 w 233"/>
                  <a:gd name="T49" fmla="*/ 16 h 119"/>
                  <a:gd name="T50" fmla="*/ 222 w 233"/>
                  <a:gd name="T51" fmla="*/ 10 h 119"/>
                  <a:gd name="T52" fmla="*/ 210 w 233"/>
                  <a:gd name="T53" fmla="*/ 4 h 119"/>
                  <a:gd name="T54" fmla="*/ 195 w 233"/>
                  <a:gd name="T55" fmla="*/ 4 h 119"/>
                  <a:gd name="T56" fmla="*/ 183 w 233"/>
                  <a:gd name="T57" fmla="*/ 0 h 119"/>
                  <a:gd name="T58" fmla="*/ 167 w 233"/>
                  <a:gd name="T59" fmla="*/ 0 h 119"/>
                  <a:gd name="T60" fmla="*/ 156 w 233"/>
                  <a:gd name="T61" fmla="*/ 4 h 119"/>
                  <a:gd name="T62" fmla="*/ 141 w 233"/>
                  <a:gd name="T63" fmla="*/ 10 h 119"/>
                  <a:gd name="T64" fmla="*/ 131 w 233"/>
                  <a:gd name="T65" fmla="*/ 16 h 119"/>
                  <a:gd name="T66" fmla="*/ 126 w 233"/>
                  <a:gd name="T67" fmla="*/ 20 h 119"/>
                  <a:gd name="T68" fmla="*/ 110 w 233"/>
                  <a:gd name="T69" fmla="*/ 32 h 119"/>
                  <a:gd name="T70" fmla="*/ 101 w 233"/>
                  <a:gd name="T71" fmla="*/ 45 h 119"/>
                  <a:gd name="T72" fmla="*/ 88 w 233"/>
                  <a:gd name="T73" fmla="*/ 58 h 119"/>
                  <a:gd name="T74" fmla="*/ 80 w 233"/>
                  <a:gd name="T75" fmla="*/ 70 h 119"/>
                  <a:gd name="T76" fmla="*/ 73 w 233"/>
                  <a:gd name="T77" fmla="*/ 79 h 119"/>
                  <a:gd name="T78" fmla="*/ 61 w 233"/>
                  <a:gd name="T79" fmla="*/ 86 h 119"/>
                  <a:gd name="T80" fmla="*/ 52 w 233"/>
                  <a:gd name="T81" fmla="*/ 89 h 119"/>
                  <a:gd name="T82" fmla="*/ 43 w 233"/>
                  <a:gd name="T83" fmla="*/ 92 h 119"/>
                  <a:gd name="T84" fmla="*/ 34 w 233"/>
                  <a:gd name="T85" fmla="*/ 92 h 119"/>
                  <a:gd name="T86" fmla="*/ 25 w 233"/>
                  <a:gd name="T87" fmla="*/ 92 h 119"/>
                  <a:gd name="T88" fmla="*/ 19 w 233"/>
                  <a:gd name="T89" fmla="*/ 89 h 119"/>
                  <a:gd name="T90" fmla="*/ 7 w 233"/>
                  <a:gd name="T91" fmla="*/ 83 h 119"/>
                  <a:gd name="T92" fmla="*/ 0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0" y="115"/>
                    </a:moveTo>
                    <a:lnTo>
                      <a:pt x="7" y="118"/>
                    </a:lnTo>
                    <a:lnTo>
                      <a:pt x="19" y="118"/>
                    </a:lnTo>
                    <a:lnTo>
                      <a:pt x="28" y="118"/>
                    </a:lnTo>
                    <a:lnTo>
                      <a:pt x="40" y="118"/>
                    </a:lnTo>
                    <a:lnTo>
                      <a:pt x="49" y="111"/>
                    </a:lnTo>
                    <a:lnTo>
                      <a:pt x="58" y="108"/>
                    </a:lnTo>
                    <a:lnTo>
                      <a:pt x="65" y="105"/>
                    </a:lnTo>
                    <a:lnTo>
                      <a:pt x="73" y="95"/>
                    </a:lnTo>
                    <a:lnTo>
                      <a:pt x="76" y="86"/>
                    </a:lnTo>
                    <a:lnTo>
                      <a:pt x="83" y="79"/>
                    </a:lnTo>
                    <a:lnTo>
                      <a:pt x="86" y="73"/>
                    </a:lnTo>
                    <a:lnTo>
                      <a:pt x="95" y="58"/>
                    </a:lnTo>
                    <a:lnTo>
                      <a:pt x="110" y="45"/>
                    </a:lnTo>
                    <a:lnTo>
                      <a:pt x="116" y="39"/>
                    </a:lnTo>
                    <a:lnTo>
                      <a:pt x="131" y="32"/>
                    </a:lnTo>
                    <a:lnTo>
                      <a:pt x="146" y="26"/>
                    </a:lnTo>
                    <a:lnTo>
                      <a:pt x="156" y="23"/>
                    </a:lnTo>
                    <a:lnTo>
                      <a:pt x="164" y="23"/>
                    </a:lnTo>
                    <a:lnTo>
                      <a:pt x="177" y="23"/>
                    </a:lnTo>
                    <a:lnTo>
                      <a:pt x="192" y="26"/>
                    </a:lnTo>
                    <a:lnTo>
                      <a:pt x="207" y="32"/>
                    </a:lnTo>
                    <a:lnTo>
                      <a:pt x="217" y="42"/>
                    </a:lnTo>
                    <a:lnTo>
                      <a:pt x="220" y="48"/>
                    </a:lnTo>
                    <a:lnTo>
                      <a:pt x="232" y="16"/>
                    </a:lnTo>
                    <a:lnTo>
                      <a:pt x="222" y="10"/>
                    </a:lnTo>
                    <a:lnTo>
                      <a:pt x="210" y="4"/>
                    </a:lnTo>
                    <a:lnTo>
                      <a:pt x="195" y="4"/>
                    </a:lnTo>
                    <a:lnTo>
                      <a:pt x="183" y="0"/>
                    </a:lnTo>
                    <a:lnTo>
                      <a:pt x="167" y="0"/>
                    </a:lnTo>
                    <a:lnTo>
                      <a:pt x="156" y="4"/>
                    </a:lnTo>
                    <a:lnTo>
                      <a:pt x="141" y="10"/>
                    </a:lnTo>
                    <a:lnTo>
                      <a:pt x="131" y="16"/>
                    </a:lnTo>
                    <a:lnTo>
                      <a:pt x="126" y="20"/>
                    </a:lnTo>
                    <a:lnTo>
                      <a:pt x="110" y="32"/>
                    </a:lnTo>
                    <a:lnTo>
                      <a:pt x="101" y="45"/>
                    </a:lnTo>
                    <a:lnTo>
                      <a:pt x="88" y="58"/>
                    </a:lnTo>
                    <a:lnTo>
                      <a:pt x="80" y="70"/>
                    </a:lnTo>
                    <a:lnTo>
                      <a:pt x="73" y="79"/>
                    </a:lnTo>
                    <a:lnTo>
                      <a:pt x="61" y="86"/>
                    </a:lnTo>
                    <a:lnTo>
                      <a:pt x="52" y="89"/>
                    </a:lnTo>
                    <a:lnTo>
                      <a:pt x="43" y="92"/>
                    </a:lnTo>
                    <a:lnTo>
                      <a:pt x="34" y="92"/>
                    </a:lnTo>
                    <a:lnTo>
                      <a:pt x="25" y="92"/>
                    </a:lnTo>
                    <a:lnTo>
                      <a:pt x="19" y="89"/>
                    </a:lnTo>
                    <a:lnTo>
                      <a:pt x="7" y="83"/>
                    </a:lnTo>
                    <a:lnTo>
                      <a:pt x="0" y="11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3" name="Forma libre 9"/>
              <p:cNvSpPr>
                <a:spLocks/>
              </p:cNvSpPr>
              <p:nvPr/>
            </p:nvSpPr>
            <p:spPr bwMode="ltGray">
              <a:xfrm>
                <a:off x="454" y="3914"/>
                <a:ext cx="232" cy="116"/>
              </a:xfrm>
              <a:custGeom>
                <a:avLst/>
                <a:gdLst>
                  <a:gd name="T0" fmla="*/ 0 w 232"/>
                  <a:gd name="T1" fmla="*/ 111 h 116"/>
                  <a:gd name="T2" fmla="*/ 9 w 232"/>
                  <a:gd name="T3" fmla="*/ 115 h 116"/>
                  <a:gd name="T4" fmla="*/ 19 w 232"/>
                  <a:gd name="T5" fmla="*/ 115 h 116"/>
                  <a:gd name="T6" fmla="*/ 30 w 232"/>
                  <a:gd name="T7" fmla="*/ 115 h 116"/>
                  <a:gd name="T8" fmla="*/ 40 w 232"/>
                  <a:gd name="T9" fmla="*/ 111 h 116"/>
                  <a:gd name="T10" fmla="*/ 49 w 232"/>
                  <a:gd name="T11" fmla="*/ 108 h 116"/>
                  <a:gd name="T12" fmla="*/ 61 w 232"/>
                  <a:gd name="T13" fmla="*/ 105 h 116"/>
                  <a:gd name="T14" fmla="*/ 64 w 232"/>
                  <a:gd name="T15" fmla="*/ 102 h 116"/>
                  <a:gd name="T16" fmla="*/ 73 w 232"/>
                  <a:gd name="T17" fmla="*/ 93 h 116"/>
                  <a:gd name="T18" fmla="*/ 76 w 232"/>
                  <a:gd name="T19" fmla="*/ 84 h 116"/>
                  <a:gd name="T20" fmla="*/ 82 w 232"/>
                  <a:gd name="T21" fmla="*/ 77 h 116"/>
                  <a:gd name="T22" fmla="*/ 85 w 232"/>
                  <a:gd name="T23" fmla="*/ 72 h 116"/>
                  <a:gd name="T24" fmla="*/ 95 w 232"/>
                  <a:gd name="T25" fmla="*/ 56 h 116"/>
                  <a:gd name="T26" fmla="*/ 110 w 232"/>
                  <a:gd name="T27" fmla="*/ 43 h 116"/>
                  <a:gd name="T28" fmla="*/ 116 w 232"/>
                  <a:gd name="T29" fmla="*/ 38 h 116"/>
                  <a:gd name="T30" fmla="*/ 131 w 232"/>
                  <a:gd name="T31" fmla="*/ 31 h 116"/>
                  <a:gd name="T32" fmla="*/ 146 w 232"/>
                  <a:gd name="T33" fmla="*/ 25 h 116"/>
                  <a:gd name="T34" fmla="*/ 155 w 232"/>
                  <a:gd name="T35" fmla="*/ 22 h 116"/>
                  <a:gd name="T36" fmla="*/ 167 w 232"/>
                  <a:gd name="T37" fmla="*/ 18 h 116"/>
                  <a:gd name="T38" fmla="*/ 176 w 232"/>
                  <a:gd name="T39" fmla="*/ 22 h 116"/>
                  <a:gd name="T40" fmla="*/ 191 w 232"/>
                  <a:gd name="T41" fmla="*/ 25 h 116"/>
                  <a:gd name="T42" fmla="*/ 206 w 232"/>
                  <a:gd name="T43" fmla="*/ 31 h 116"/>
                  <a:gd name="T44" fmla="*/ 216 w 232"/>
                  <a:gd name="T45" fmla="*/ 38 h 116"/>
                  <a:gd name="T46" fmla="*/ 219 w 232"/>
                  <a:gd name="T47" fmla="*/ 46 h 116"/>
                  <a:gd name="T48" fmla="*/ 231 w 232"/>
                  <a:gd name="T49" fmla="*/ 13 h 116"/>
                  <a:gd name="T50" fmla="*/ 222 w 232"/>
                  <a:gd name="T51" fmla="*/ 10 h 116"/>
                  <a:gd name="T52" fmla="*/ 209 w 232"/>
                  <a:gd name="T53" fmla="*/ 3 h 116"/>
                  <a:gd name="T54" fmla="*/ 194 w 232"/>
                  <a:gd name="T55" fmla="*/ 0 h 116"/>
                  <a:gd name="T56" fmla="*/ 182 w 232"/>
                  <a:gd name="T57" fmla="*/ 0 h 116"/>
                  <a:gd name="T58" fmla="*/ 167 w 232"/>
                  <a:gd name="T59" fmla="*/ 0 h 116"/>
                  <a:gd name="T60" fmla="*/ 155 w 232"/>
                  <a:gd name="T61" fmla="*/ 3 h 116"/>
                  <a:gd name="T62" fmla="*/ 143 w 232"/>
                  <a:gd name="T63" fmla="*/ 10 h 116"/>
                  <a:gd name="T64" fmla="*/ 131 w 232"/>
                  <a:gd name="T65" fmla="*/ 13 h 116"/>
                  <a:gd name="T66" fmla="*/ 125 w 232"/>
                  <a:gd name="T67" fmla="*/ 18 h 116"/>
                  <a:gd name="T68" fmla="*/ 113 w 232"/>
                  <a:gd name="T69" fmla="*/ 31 h 116"/>
                  <a:gd name="T70" fmla="*/ 100 w 232"/>
                  <a:gd name="T71" fmla="*/ 43 h 116"/>
                  <a:gd name="T72" fmla="*/ 88 w 232"/>
                  <a:gd name="T73" fmla="*/ 56 h 116"/>
                  <a:gd name="T74" fmla="*/ 80 w 232"/>
                  <a:gd name="T75" fmla="*/ 69 h 116"/>
                  <a:gd name="T76" fmla="*/ 73 w 232"/>
                  <a:gd name="T77" fmla="*/ 74 h 116"/>
                  <a:gd name="T78" fmla="*/ 61 w 232"/>
                  <a:gd name="T79" fmla="*/ 84 h 116"/>
                  <a:gd name="T80" fmla="*/ 52 w 232"/>
                  <a:gd name="T81" fmla="*/ 87 h 116"/>
                  <a:gd name="T82" fmla="*/ 45 w 232"/>
                  <a:gd name="T83" fmla="*/ 90 h 116"/>
                  <a:gd name="T84" fmla="*/ 34 w 232"/>
                  <a:gd name="T85" fmla="*/ 90 h 116"/>
                  <a:gd name="T86" fmla="*/ 25 w 232"/>
                  <a:gd name="T87" fmla="*/ 90 h 116"/>
                  <a:gd name="T88" fmla="*/ 19 w 232"/>
                  <a:gd name="T89" fmla="*/ 87 h 116"/>
                  <a:gd name="T90" fmla="*/ 7 w 232"/>
                  <a:gd name="T91" fmla="*/ 80 h 116"/>
                  <a:gd name="T92" fmla="*/ 0 w 232"/>
                  <a:gd name="T93" fmla="*/ 11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6">
                    <a:moveTo>
                      <a:pt x="0" y="111"/>
                    </a:moveTo>
                    <a:lnTo>
                      <a:pt x="9" y="115"/>
                    </a:lnTo>
                    <a:lnTo>
                      <a:pt x="19" y="115"/>
                    </a:lnTo>
                    <a:lnTo>
                      <a:pt x="30" y="115"/>
                    </a:lnTo>
                    <a:lnTo>
                      <a:pt x="40" y="111"/>
                    </a:lnTo>
                    <a:lnTo>
                      <a:pt x="49" y="108"/>
                    </a:lnTo>
                    <a:lnTo>
                      <a:pt x="61" y="105"/>
                    </a:lnTo>
                    <a:lnTo>
                      <a:pt x="64" y="102"/>
                    </a:lnTo>
                    <a:lnTo>
                      <a:pt x="73" y="93"/>
                    </a:lnTo>
                    <a:lnTo>
                      <a:pt x="76" y="84"/>
                    </a:lnTo>
                    <a:lnTo>
                      <a:pt x="82" y="77"/>
                    </a:lnTo>
                    <a:lnTo>
                      <a:pt x="85" y="72"/>
                    </a:lnTo>
                    <a:lnTo>
                      <a:pt x="95" y="56"/>
                    </a:lnTo>
                    <a:lnTo>
                      <a:pt x="110" y="43"/>
                    </a:lnTo>
                    <a:lnTo>
                      <a:pt x="116" y="38"/>
                    </a:lnTo>
                    <a:lnTo>
                      <a:pt x="131" y="31"/>
                    </a:lnTo>
                    <a:lnTo>
                      <a:pt x="146" y="25"/>
                    </a:lnTo>
                    <a:lnTo>
                      <a:pt x="155" y="22"/>
                    </a:lnTo>
                    <a:lnTo>
                      <a:pt x="167" y="18"/>
                    </a:lnTo>
                    <a:lnTo>
                      <a:pt x="176" y="22"/>
                    </a:lnTo>
                    <a:lnTo>
                      <a:pt x="191" y="25"/>
                    </a:lnTo>
                    <a:lnTo>
                      <a:pt x="206" y="31"/>
                    </a:lnTo>
                    <a:lnTo>
                      <a:pt x="216" y="38"/>
                    </a:lnTo>
                    <a:lnTo>
                      <a:pt x="219" y="46"/>
                    </a:lnTo>
                    <a:lnTo>
                      <a:pt x="231" y="13"/>
                    </a:lnTo>
                    <a:lnTo>
                      <a:pt x="222" y="10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82" y="0"/>
                    </a:lnTo>
                    <a:lnTo>
                      <a:pt x="167" y="0"/>
                    </a:lnTo>
                    <a:lnTo>
                      <a:pt x="155" y="3"/>
                    </a:lnTo>
                    <a:lnTo>
                      <a:pt x="143" y="10"/>
                    </a:lnTo>
                    <a:lnTo>
                      <a:pt x="131" y="13"/>
                    </a:lnTo>
                    <a:lnTo>
                      <a:pt x="125" y="18"/>
                    </a:lnTo>
                    <a:lnTo>
                      <a:pt x="113" y="31"/>
                    </a:lnTo>
                    <a:lnTo>
                      <a:pt x="100" y="43"/>
                    </a:lnTo>
                    <a:lnTo>
                      <a:pt x="88" y="56"/>
                    </a:lnTo>
                    <a:lnTo>
                      <a:pt x="80" y="69"/>
                    </a:lnTo>
                    <a:lnTo>
                      <a:pt x="73" y="74"/>
                    </a:lnTo>
                    <a:lnTo>
                      <a:pt x="61" y="84"/>
                    </a:lnTo>
                    <a:lnTo>
                      <a:pt x="52" y="87"/>
                    </a:lnTo>
                    <a:lnTo>
                      <a:pt x="45" y="90"/>
                    </a:lnTo>
                    <a:lnTo>
                      <a:pt x="34" y="90"/>
                    </a:lnTo>
                    <a:lnTo>
                      <a:pt x="25" y="90"/>
                    </a:lnTo>
                    <a:lnTo>
                      <a:pt x="19" y="87"/>
                    </a:lnTo>
                    <a:lnTo>
                      <a:pt x="7" y="8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4" name="Forma libre 10"/>
              <p:cNvSpPr>
                <a:spLocks/>
              </p:cNvSpPr>
              <p:nvPr/>
            </p:nvSpPr>
            <p:spPr bwMode="ltGray">
              <a:xfrm>
                <a:off x="5314" y="1011"/>
                <a:ext cx="233" cy="119"/>
              </a:xfrm>
              <a:custGeom>
                <a:avLst/>
                <a:gdLst>
                  <a:gd name="T0" fmla="*/ 232 w 233"/>
                  <a:gd name="T1" fmla="*/ 115 h 119"/>
                  <a:gd name="T2" fmla="*/ 222 w 233"/>
                  <a:gd name="T3" fmla="*/ 115 h 119"/>
                  <a:gd name="T4" fmla="*/ 214 w 233"/>
                  <a:gd name="T5" fmla="*/ 118 h 119"/>
                  <a:gd name="T6" fmla="*/ 201 w 233"/>
                  <a:gd name="T7" fmla="*/ 118 h 119"/>
                  <a:gd name="T8" fmla="*/ 192 w 233"/>
                  <a:gd name="T9" fmla="*/ 115 h 119"/>
                  <a:gd name="T10" fmla="*/ 183 w 233"/>
                  <a:gd name="T11" fmla="*/ 112 h 119"/>
                  <a:gd name="T12" fmla="*/ 171 w 233"/>
                  <a:gd name="T13" fmla="*/ 106 h 119"/>
                  <a:gd name="T14" fmla="*/ 164 w 233"/>
                  <a:gd name="T15" fmla="*/ 102 h 119"/>
                  <a:gd name="T16" fmla="*/ 158 w 233"/>
                  <a:gd name="T17" fmla="*/ 94 h 119"/>
                  <a:gd name="T18" fmla="*/ 153 w 233"/>
                  <a:gd name="T19" fmla="*/ 84 h 119"/>
                  <a:gd name="T20" fmla="*/ 149 w 233"/>
                  <a:gd name="T21" fmla="*/ 78 h 119"/>
                  <a:gd name="T22" fmla="*/ 146 w 233"/>
                  <a:gd name="T23" fmla="*/ 71 h 119"/>
                  <a:gd name="T24" fmla="*/ 134 w 233"/>
                  <a:gd name="T25" fmla="*/ 59 h 119"/>
                  <a:gd name="T26" fmla="*/ 122 w 233"/>
                  <a:gd name="T27" fmla="*/ 44 h 119"/>
                  <a:gd name="T28" fmla="*/ 113 w 233"/>
                  <a:gd name="T29" fmla="*/ 37 h 119"/>
                  <a:gd name="T30" fmla="*/ 97 w 233"/>
                  <a:gd name="T31" fmla="*/ 31 h 119"/>
                  <a:gd name="T32" fmla="*/ 85 w 233"/>
                  <a:gd name="T33" fmla="*/ 28 h 119"/>
                  <a:gd name="T34" fmla="*/ 73 w 233"/>
                  <a:gd name="T35" fmla="*/ 24 h 119"/>
                  <a:gd name="T36" fmla="*/ 64 w 233"/>
                  <a:gd name="T37" fmla="*/ 21 h 119"/>
                  <a:gd name="T38" fmla="*/ 52 w 233"/>
                  <a:gd name="T39" fmla="*/ 24 h 119"/>
                  <a:gd name="T40" fmla="*/ 39 w 233"/>
                  <a:gd name="T41" fmla="*/ 28 h 119"/>
                  <a:gd name="T42" fmla="*/ 24 w 233"/>
                  <a:gd name="T43" fmla="*/ 31 h 119"/>
                  <a:gd name="T44" fmla="*/ 15 w 233"/>
                  <a:gd name="T45" fmla="*/ 40 h 119"/>
                  <a:gd name="T46" fmla="*/ 9 w 233"/>
                  <a:gd name="T47" fmla="*/ 47 h 119"/>
                  <a:gd name="T48" fmla="*/ 0 w 233"/>
                  <a:gd name="T49" fmla="*/ 16 h 119"/>
                  <a:gd name="T50" fmla="*/ 6 w 233"/>
                  <a:gd name="T51" fmla="*/ 9 h 119"/>
                  <a:gd name="T52" fmla="*/ 21 w 233"/>
                  <a:gd name="T53" fmla="*/ 6 h 119"/>
                  <a:gd name="T54" fmla="*/ 33 w 233"/>
                  <a:gd name="T55" fmla="*/ 3 h 119"/>
                  <a:gd name="T56" fmla="*/ 49 w 233"/>
                  <a:gd name="T57" fmla="*/ 0 h 119"/>
                  <a:gd name="T58" fmla="*/ 61 w 233"/>
                  <a:gd name="T59" fmla="*/ 3 h 119"/>
                  <a:gd name="T60" fmla="*/ 73 w 233"/>
                  <a:gd name="T61" fmla="*/ 6 h 119"/>
                  <a:gd name="T62" fmla="*/ 88 w 233"/>
                  <a:gd name="T63" fmla="*/ 13 h 119"/>
                  <a:gd name="T64" fmla="*/ 100 w 233"/>
                  <a:gd name="T65" fmla="*/ 16 h 119"/>
                  <a:gd name="T66" fmla="*/ 107 w 233"/>
                  <a:gd name="T67" fmla="*/ 21 h 119"/>
                  <a:gd name="T68" fmla="*/ 118 w 233"/>
                  <a:gd name="T69" fmla="*/ 31 h 119"/>
                  <a:gd name="T70" fmla="*/ 131 w 233"/>
                  <a:gd name="T71" fmla="*/ 47 h 119"/>
                  <a:gd name="T72" fmla="*/ 143 w 233"/>
                  <a:gd name="T73" fmla="*/ 59 h 119"/>
                  <a:gd name="T74" fmla="*/ 153 w 233"/>
                  <a:gd name="T75" fmla="*/ 71 h 119"/>
                  <a:gd name="T76" fmla="*/ 158 w 233"/>
                  <a:gd name="T77" fmla="*/ 78 h 119"/>
                  <a:gd name="T78" fmla="*/ 168 w 233"/>
                  <a:gd name="T79" fmla="*/ 84 h 119"/>
                  <a:gd name="T80" fmla="*/ 177 w 233"/>
                  <a:gd name="T81" fmla="*/ 91 h 119"/>
                  <a:gd name="T82" fmla="*/ 186 w 233"/>
                  <a:gd name="T83" fmla="*/ 94 h 119"/>
                  <a:gd name="T84" fmla="*/ 199 w 233"/>
                  <a:gd name="T85" fmla="*/ 94 h 119"/>
                  <a:gd name="T86" fmla="*/ 204 w 233"/>
                  <a:gd name="T87" fmla="*/ 91 h 119"/>
                  <a:gd name="T88" fmla="*/ 214 w 233"/>
                  <a:gd name="T89" fmla="*/ 91 h 119"/>
                  <a:gd name="T90" fmla="*/ 225 w 233"/>
                  <a:gd name="T91" fmla="*/ 84 h 119"/>
                  <a:gd name="T92" fmla="*/ 232 w 233"/>
                  <a:gd name="T93" fmla="*/ 115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19">
                    <a:moveTo>
                      <a:pt x="232" y="115"/>
                    </a:moveTo>
                    <a:lnTo>
                      <a:pt x="222" y="115"/>
                    </a:lnTo>
                    <a:lnTo>
                      <a:pt x="214" y="118"/>
                    </a:lnTo>
                    <a:lnTo>
                      <a:pt x="201" y="118"/>
                    </a:lnTo>
                    <a:lnTo>
                      <a:pt x="192" y="115"/>
                    </a:lnTo>
                    <a:lnTo>
                      <a:pt x="183" y="112"/>
                    </a:lnTo>
                    <a:lnTo>
                      <a:pt x="171" y="106"/>
                    </a:lnTo>
                    <a:lnTo>
                      <a:pt x="164" y="102"/>
                    </a:lnTo>
                    <a:lnTo>
                      <a:pt x="158" y="94"/>
                    </a:lnTo>
                    <a:lnTo>
                      <a:pt x="153" y="84"/>
                    </a:lnTo>
                    <a:lnTo>
                      <a:pt x="149" y="78"/>
                    </a:lnTo>
                    <a:lnTo>
                      <a:pt x="146" y="71"/>
                    </a:lnTo>
                    <a:lnTo>
                      <a:pt x="134" y="59"/>
                    </a:lnTo>
                    <a:lnTo>
                      <a:pt x="122" y="44"/>
                    </a:lnTo>
                    <a:lnTo>
                      <a:pt x="113" y="37"/>
                    </a:lnTo>
                    <a:lnTo>
                      <a:pt x="97" y="31"/>
                    </a:lnTo>
                    <a:lnTo>
                      <a:pt x="85" y="28"/>
                    </a:lnTo>
                    <a:lnTo>
                      <a:pt x="73" y="24"/>
                    </a:lnTo>
                    <a:lnTo>
                      <a:pt x="64" y="21"/>
                    </a:lnTo>
                    <a:lnTo>
                      <a:pt x="52" y="24"/>
                    </a:lnTo>
                    <a:lnTo>
                      <a:pt x="39" y="28"/>
                    </a:lnTo>
                    <a:lnTo>
                      <a:pt x="24" y="31"/>
                    </a:lnTo>
                    <a:lnTo>
                      <a:pt x="15" y="40"/>
                    </a:lnTo>
                    <a:lnTo>
                      <a:pt x="9" y="47"/>
                    </a:lnTo>
                    <a:lnTo>
                      <a:pt x="0" y="16"/>
                    </a:lnTo>
                    <a:lnTo>
                      <a:pt x="6" y="9"/>
                    </a:lnTo>
                    <a:lnTo>
                      <a:pt x="21" y="6"/>
                    </a:lnTo>
                    <a:lnTo>
                      <a:pt x="33" y="3"/>
                    </a:lnTo>
                    <a:lnTo>
                      <a:pt x="49" y="0"/>
                    </a:lnTo>
                    <a:lnTo>
                      <a:pt x="61" y="3"/>
                    </a:lnTo>
                    <a:lnTo>
                      <a:pt x="73" y="6"/>
                    </a:lnTo>
                    <a:lnTo>
                      <a:pt x="88" y="13"/>
                    </a:lnTo>
                    <a:lnTo>
                      <a:pt x="100" y="16"/>
                    </a:lnTo>
                    <a:lnTo>
                      <a:pt x="107" y="21"/>
                    </a:lnTo>
                    <a:lnTo>
                      <a:pt x="118" y="31"/>
                    </a:lnTo>
                    <a:lnTo>
                      <a:pt x="131" y="47"/>
                    </a:lnTo>
                    <a:lnTo>
                      <a:pt x="143" y="59"/>
                    </a:lnTo>
                    <a:lnTo>
                      <a:pt x="153" y="71"/>
                    </a:lnTo>
                    <a:lnTo>
                      <a:pt x="158" y="78"/>
                    </a:lnTo>
                    <a:lnTo>
                      <a:pt x="168" y="84"/>
                    </a:lnTo>
                    <a:lnTo>
                      <a:pt x="177" y="91"/>
                    </a:lnTo>
                    <a:lnTo>
                      <a:pt x="186" y="94"/>
                    </a:lnTo>
                    <a:lnTo>
                      <a:pt x="199" y="94"/>
                    </a:lnTo>
                    <a:lnTo>
                      <a:pt x="204" y="91"/>
                    </a:lnTo>
                    <a:lnTo>
                      <a:pt x="214" y="91"/>
                    </a:lnTo>
                    <a:lnTo>
                      <a:pt x="225" y="84"/>
                    </a:lnTo>
                    <a:lnTo>
                      <a:pt x="232" y="11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5" name="Forma libre 11"/>
              <p:cNvSpPr>
                <a:spLocks/>
              </p:cNvSpPr>
              <p:nvPr/>
            </p:nvSpPr>
            <p:spPr bwMode="ltGray">
              <a:xfrm>
                <a:off x="1852" y="147"/>
                <a:ext cx="232" cy="114"/>
              </a:xfrm>
              <a:custGeom>
                <a:avLst/>
                <a:gdLst>
                  <a:gd name="T0" fmla="*/ 231 w 232"/>
                  <a:gd name="T1" fmla="*/ 110 h 114"/>
                  <a:gd name="T2" fmla="*/ 221 w 232"/>
                  <a:gd name="T3" fmla="*/ 113 h 114"/>
                  <a:gd name="T4" fmla="*/ 213 w 232"/>
                  <a:gd name="T5" fmla="*/ 113 h 114"/>
                  <a:gd name="T6" fmla="*/ 201 w 232"/>
                  <a:gd name="T7" fmla="*/ 113 h 114"/>
                  <a:gd name="T8" fmla="*/ 191 w 232"/>
                  <a:gd name="T9" fmla="*/ 113 h 114"/>
                  <a:gd name="T10" fmla="*/ 183 w 232"/>
                  <a:gd name="T11" fmla="*/ 110 h 114"/>
                  <a:gd name="T12" fmla="*/ 170 w 232"/>
                  <a:gd name="T13" fmla="*/ 104 h 114"/>
                  <a:gd name="T14" fmla="*/ 167 w 232"/>
                  <a:gd name="T15" fmla="*/ 102 h 114"/>
                  <a:gd name="T16" fmla="*/ 158 w 232"/>
                  <a:gd name="T17" fmla="*/ 92 h 114"/>
                  <a:gd name="T18" fmla="*/ 155 w 232"/>
                  <a:gd name="T19" fmla="*/ 82 h 114"/>
                  <a:gd name="T20" fmla="*/ 148 w 232"/>
                  <a:gd name="T21" fmla="*/ 77 h 114"/>
                  <a:gd name="T22" fmla="*/ 145 w 232"/>
                  <a:gd name="T23" fmla="*/ 71 h 114"/>
                  <a:gd name="T24" fmla="*/ 133 w 232"/>
                  <a:gd name="T25" fmla="*/ 56 h 114"/>
                  <a:gd name="T26" fmla="*/ 122 w 232"/>
                  <a:gd name="T27" fmla="*/ 43 h 114"/>
                  <a:gd name="T28" fmla="*/ 112 w 232"/>
                  <a:gd name="T29" fmla="*/ 36 h 114"/>
                  <a:gd name="T30" fmla="*/ 100 w 232"/>
                  <a:gd name="T31" fmla="*/ 31 h 114"/>
                  <a:gd name="T32" fmla="*/ 85 w 232"/>
                  <a:gd name="T33" fmla="*/ 25 h 114"/>
                  <a:gd name="T34" fmla="*/ 76 w 232"/>
                  <a:gd name="T35" fmla="*/ 21 h 114"/>
                  <a:gd name="T36" fmla="*/ 64 w 232"/>
                  <a:gd name="T37" fmla="*/ 21 h 114"/>
                  <a:gd name="T38" fmla="*/ 54 w 232"/>
                  <a:gd name="T39" fmla="*/ 21 h 114"/>
                  <a:gd name="T40" fmla="*/ 39 w 232"/>
                  <a:gd name="T41" fmla="*/ 25 h 114"/>
                  <a:gd name="T42" fmla="*/ 24 w 232"/>
                  <a:gd name="T43" fmla="*/ 31 h 114"/>
                  <a:gd name="T44" fmla="*/ 15 w 232"/>
                  <a:gd name="T45" fmla="*/ 36 h 114"/>
                  <a:gd name="T46" fmla="*/ 9 w 232"/>
                  <a:gd name="T47" fmla="*/ 46 h 114"/>
                  <a:gd name="T48" fmla="*/ 0 w 232"/>
                  <a:gd name="T49" fmla="*/ 15 h 114"/>
                  <a:gd name="T50" fmla="*/ 9 w 232"/>
                  <a:gd name="T51" fmla="*/ 10 h 114"/>
                  <a:gd name="T52" fmla="*/ 21 w 232"/>
                  <a:gd name="T53" fmla="*/ 3 h 114"/>
                  <a:gd name="T54" fmla="*/ 33 w 232"/>
                  <a:gd name="T55" fmla="*/ 0 h 114"/>
                  <a:gd name="T56" fmla="*/ 48 w 232"/>
                  <a:gd name="T57" fmla="*/ 0 h 114"/>
                  <a:gd name="T58" fmla="*/ 64 w 232"/>
                  <a:gd name="T59" fmla="*/ 0 h 114"/>
                  <a:gd name="T60" fmla="*/ 72 w 232"/>
                  <a:gd name="T61" fmla="*/ 3 h 114"/>
                  <a:gd name="T62" fmla="*/ 87 w 232"/>
                  <a:gd name="T63" fmla="*/ 10 h 114"/>
                  <a:gd name="T64" fmla="*/ 100 w 232"/>
                  <a:gd name="T65" fmla="*/ 15 h 114"/>
                  <a:gd name="T66" fmla="*/ 106 w 232"/>
                  <a:gd name="T67" fmla="*/ 18 h 114"/>
                  <a:gd name="T68" fmla="*/ 118 w 232"/>
                  <a:gd name="T69" fmla="*/ 31 h 114"/>
                  <a:gd name="T70" fmla="*/ 130 w 232"/>
                  <a:gd name="T71" fmla="*/ 43 h 114"/>
                  <a:gd name="T72" fmla="*/ 143 w 232"/>
                  <a:gd name="T73" fmla="*/ 58 h 114"/>
                  <a:gd name="T74" fmla="*/ 152 w 232"/>
                  <a:gd name="T75" fmla="*/ 67 h 114"/>
                  <a:gd name="T76" fmla="*/ 158 w 232"/>
                  <a:gd name="T77" fmla="*/ 77 h 114"/>
                  <a:gd name="T78" fmla="*/ 167 w 232"/>
                  <a:gd name="T79" fmla="*/ 82 h 114"/>
                  <a:gd name="T80" fmla="*/ 179 w 232"/>
                  <a:gd name="T81" fmla="*/ 86 h 114"/>
                  <a:gd name="T82" fmla="*/ 185 w 232"/>
                  <a:gd name="T83" fmla="*/ 89 h 114"/>
                  <a:gd name="T84" fmla="*/ 198 w 232"/>
                  <a:gd name="T85" fmla="*/ 89 h 114"/>
                  <a:gd name="T86" fmla="*/ 206 w 232"/>
                  <a:gd name="T87" fmla="*/ 89 h 114"/>
                  <a:gd name="T88" fmla="*/ 213 w 232"/>
                  <a:gd name="T89" fmla="*/ 86 h 114"/>
                  <a:gd name="T90" fmla="*/ 224 w 232"/>
                  <a:gd name="T91" fmla="*/ 79 h 114"/>
                  <a:gd name="T92" fmla="*/ 231 w 232"/>
                  <a:gd name="T93" fmla="*/ 11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2" h="114">
                    <a:moveTo>
                      <a:pt x="231" y="110"/>
                    </a:moveTo>
                    <a:lnTo>
                      <a:pt x="221" y="113"/>
                    </a:lnTo>
                    <a:lnTo>
                      <a:pt x="213" y="113"/>
                    </a:lnTo>
                    <a:lnTo>
                      <a:pt x="201" y="113"/>
                    </a:lnTo>
                    <a:lnTo>
                      <a:pt x="191" y="113"/>
                    </a:lnTo>
                    <a:lnTo>
                      <a:pt x="183" y="110"/>
                    </a:lnTo>
                    <a:lnTo>
                      <a:pt x="170" y="104"/>
                    </a:lnTo>
                    <a:lnTo>
                      <a:pt x="167" y="102"/>
                    </a:lnTo>
                    <a:lnTo>
                      <a:pt x="158" y="92"/>
                    </a:lnTo>
                    <a:lnTo>
                      <a:pt x="155" y="82"/>
                    </a:lnTo>
                    <a:lnTo>
                      <a:pt x="148" y="77"/>
                    </a:lnTo>
                    <a:lnTo>
                      <a:pt x="145" y="71"/>
                    </a:lnTo>
                    <a:lnTo>
                      <a:pt x="133" y="56"/>
                    </a:lnTo>
                    <a:lnTo>
                      <a:pt x="122" y="43"/>
                    </a:lnTo>
                    <a:lnTo>
                      <a:pt x="112" y="36"/>
                    </a:lnTo>
                    <a:lnTo>
                      <a:pt x="100" y="31"/>
                    </a:lnTo>
                    <a:lnTo>
                      <a:pt x="85" y="25"/>
                    </a:lnTo>
                    <a:lnTo>
                      <a:pt x="76" y="21"/>
                    </a:lnTo>
                    <a:lnTo>
                      <a:pt x="64" y="21"/>
                    </a:lnTo>
                    <a:lnTo>
                      <a:pt x="54" y="21"/>
                    </a:lnTo>
                    <a:lnTo>
                      <a:pt x="39" y="25"/>
                    </a:lnTo>
                    <a:lnTo>
                      <a:pt x="24" y="31"/>
                    </a:lnTo>
                    <a:lnTo>
                      <a:pt x="15" y="36"/>
                    </a:lnTo>
                    <a:lnTo>
                      <a:pt x="9" y="46"/>
                    </a:lnTo>
                    <a:lnTo>
                      <a:pt x="0" y="15"/>
                    </a:lnTo>
                    <a:lnTo>
                      <a:pt x="9" y="10"/>
                    </a:lnTo>
                    <a:lnTo>
                      <a:pt x="21" y="3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4" y="0"/>
                    </a:lnTo>
                    <a:lnTo>
                      <a:pt x="72" y="3"/>
                    </a:lnTo>
                    <a:lnTo>
                      <a:pt x="87" y="10"/>
                    </a:lnTo>
                    <a:lnTo>
                      <a:pt x="100" y="15"/>
                    </a:lnTo>
                    <a:lnTo>
                      <a:pt x="106" y="18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43" y="58"/>
                    </a:lnTo>
                    <a:lnTo>
                      <a:pt x="152" y="67"/>
                    </a:lnTo>
                    <a:lnTo>
                      <a:pt x="158" y="77"/>
                    </a:lnTo>
                    <a:lnTo>
                      <a:pt x="167" y="82"/>
                    </a:lnTo>
                    <a:lnTo>
                      <a:pt x="179" y="86"/>
                    </a:lnTo>
                    <a:lnTo>
                      <a:pt x="185" y="89"/>
                    </a:lnTo>
                    <a:lnTo>
                      <a:pt x="198" y="89"/>
                    </a:lnTo>
                    <a:lnTo>
                      <a:pt x="206" y="89"/>
                    </a:lnTo>
                    <a:lnTo>
                      <a:pt x="213" y="86"/>
                    </a:lnTo>
                    <a:lnTo>
                      <a:pt x="224" y="79"/>
                    </a:lnTo>
                    <a:lnTo>
                      <a:pt x="231" y="11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6" name="Forma libre 12"/>
              <p:cNvSpPr>
                <a:spLocks/>
              </p:cNvSpPr>
              <p:nvPr/>
            </p:nvSpPr>
            <p:spPr bwMode="ltGray">
              <a:xfrm>
                <a:off x="151" y="121"/>
                <a:ext cx="233" cy="120"/>
              </a:xfrm>
              <a:custGeom>
                <a:avLst/>
                <a:gdLst>
                  <a:gd name="T0" fmla="*/ 232 w 233"/>
                  <a:gd name="T1" fmla="*/ 116 h 120"/>
                  <a:gd name="T2" fmla="*/ 223 w 233"/>
                  <a:gd name="T3" fmla="*/ 116 h 120"/>
                  <a:gd name="T4" fmla="*/ 214 w 233"/>
                  <a:gd name="T5" fmla="*/ 119 h 120"/>
                  <a:gd name="T6" fmla="*/ 204 w 233"/>
                  <a:gd name="T7" fmla="*/ 119 h 120"/>
                  <a:gd name="T8" fmla="*/ 193 w 233"/>
                  <a:gd name="T9" fmla="*/ 116 h 120"/>
                  <a:gd name="T10" fmla="*/ 183 w 233"/>
                  <a:gd name="T11" fmla="*/ 112 h 120"/>
                  <a:gd name="T12" fmla="*/ 174 w 233"/>
                  <a:gd name="T13" fmla="*/ 106 h 120"/>
                  <a:gd name="T14" fmla="*/ 168 w 233"/>
                  <a:gd name="T15" fmla="*/ 103 h 120"/>
                  <a:gd name="T16" fmla="*/ 158 w 233"/>
                  <a:gd name="T17" fmla="*/ 94 h 120"/>
                  <a:gd name="T18" fmla="*/ 156 w 233"/>
                  <a:gd name="T19" fmla="*/ 85 h 120"/>
                  <a:gd name="T20" fmla="*/ 150 w 233"/>
                  <a:gd name="T21" fmla="*/ 78 h 120"/>
                  <a:gd name="T22" fmla="*/ 147 w 233"/>
                  <a:gd name="T23" fmla="*/ 72 h 120"/>
                  <a:gd name="T24" fmla="*/ 137 w 233"/>
                  <a:gd name="T25" fmla="*/ 60 h 120"/>
                  <a:gd name="T26" fmla="*/ 122 w 233"/>
                  <a:gd name="T27" fmla="*/ 44 h 120"/>
                  <a:gd name="T28" fmla="*/ 116 w 233"/>
                  <a:gd name="T29" fmla="*/ 38 h 120"/>
                  <a:gd name="T30" fmla="*/ 101 w 233"/>
                  <a:gd name="T31" fmla="*/ 31 h 120"/>
                  <a:gd name="T32" fmla="*/ 86 w 233"/>
                  <a:gd name="T33" fmla="*/ 25 h 120"/>
                  <a:gd name="T34" fmla="*/ 76 w 233"/>
                  <a:gd name="T35" fmla="*/ 22 h 120"/>
                  <a:gd name="T36" fmla="*/ 67 w 233"/>
                  <a:gd name="T37" fmla="*/ 22 h 120"/>
                  <a:gd name="T38" fmla="*/ 55 w 233"/>
                  <a:gd name="T39" fmla="*/ 22 h 120"/>
                  <a:gd name="T40" fmla="*/ 40 w 233"/>
                  <a:gd name="T41" fmla="*/ 28 h 120"/>
                  <a:gd name="T42" fmla="*/ 25 w 233"/>
                  <a:gd name="T43" fmla="*/ 31 h 120"/>
                  <a:gd name="T44" fmla="*/ 18 w 233"/>
                  <a:gd name="T45" fmla="*/ 41 h 120"/>
                  <a:gd name="T46" fmla="*/ 12 w 233"/>
                  <a:gd name="T47" fmla="*/ 47 h 120"/>
                  <a:gd name="T48" fmla="*/ 0 w 233"/>
                  <a:gd name="T49" fmla="*/ 16 h 120"/>
                  <a:gd name="T50" fmla="*/ 10 w 233"/>
                  <a:gd name="T51" fmla="*/ 10 h 120"/>
                  <a:gd name="T52" fmla="*/ 21 w 233"/>
                  <a:gd name="T53" fmla="*/ 7 h 120"/>
                  <a:gd name="T54" fmla="*/ 36 w 233"/>
                  <a:gd name="T55" fmla="*/ 3 h 120"/>
                  <a:gd name="T56" fmla="*/ 49 w 233"/>
                  <a:gd name="T57" fmla="*/ 0 h 120"/>
                  <a:gd name="T58" fmla="*/ 64 w 233"/>
                  <a:gd name="T59" fmla="*/ 3 h 120"/>
                  <a:gd name="T60" fmla="*/ 76 w 233"/>
                  <a:gd name="T61" fmla="*/ 7 h 120"/>
                  <a:gd name="T62" fmla="*/ 89 w 233"/>
                  <a:gd name="T63" fmla="*/ 13 h 120"/>
                  <a:gd name="T64" fmla="*/ 101 w 233"/>
                  <a:gd name="T65" fmla="*/ 16 h 120"/>
                  <a:gd name="T66" fmla="*/ 107 w 233"/>
                  <a:gd name="T67" fmla="*/ 22 h 120"/>
                  <a:gd name="T68" fmla="*/ 119 w 233"/>
                  <a:gd name="T69" fmla="*/ 31 h 120"/>
                  <a:gd name="T70" fmla="*/ 132 w 233"/>
                  <a:gd name="T71" fmla="*/ 47 h 120"/>
                  <a:gd name="T72" fmla="*/ 143 w 233"/>
                  <a:gd name="T73" fmla="*/ 60 h 120"/>
                  <a:gd name="T74" fmla="*/ 153 w 233"/>
                  <a:gd name="T75" fmla="*/ 72 h 120"/>
                  <a:gd name="T76" fmla="*/ 158 w 233"/>
                  <a:gd name="T77" fmla="*/ 78 h 120"/>
                  <a:gd name="T78" fmla="*/ 171 w 233"/>
                  <a:gd name="T79" fmla="*/ 85 h 120"/>
                  <a:gd name="T80" fmla="*/ 180 w 233"/>
                  <a:gd name="T81" fmla="*/ 91 h 120"/>
                  <a:gd name="T82" fmla="*/ 189 w 233"/>
                  <a:gd name="T83" fmla="*/ 94 h 120"/>
                  <a:gd name="T84" fmla="*/ 199 w 233"/>
                  <a:gd name="T85" fmla="*/ 94 h 120"/>
                  <a:gd name="T86" fmla="*/ 208 w 233"/>
                  <a:gd name="T87" fmla="*/ 91 h 120"/>
                  <a:gd name="T88" fmla="*/ 214 w 233"/>
                  <a:gd name="T89" fmla="*/ 91 h 120"/>
                  <a:gd name="T90" fmla="*/ 226 w 233"/>
                  <a:gd name="T91" fmla="*/ 85 h 120"/>
                  <a:gd name="T92" fmla="*/ 232 w 233"/>
                  <a:gd name="T93" fmla="*/ 116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3" h="120">
                    <a:moveTo>
                      <a:pt x="232" y="116"/>
                    </a:moveTo>
                    <a:lnTo>
                      <a:pt x="223" y="116"/>
                    </a:lnTo>
                    <a:lnTo>
                      <a:pt x="214" y="119"/>
                    </a:lnTo>
                    <a:lnTo>
                      <a:pt x="204" y="119"/>
                    </a:lnTo>
                    <a:lnTo>
                      <a:pt x="193" y="116"/>
                    </a:lnTo>
                    <a:lnTo>
                      <a:pt x="183" y="112"/>
                    </a:lnTo>
                    <a:lnTo>
                      <a:pt x="174" y="106"/>
                    </a:lnTo>
                    <a:lnTo>
                      <a:pt x="168" y="103"/>
                    </a:lnTo>
                    <a:lnTo>
                      <a:pt x="158" y="94"/>
                    </a:lnTo>
                    <a:lnTo>
                      <a:pt x="156" y="85"/>
                    </a:lnTo>
                    <a:lnTo>
                      <a:pt x="150" y="78"/>
                    </a:lnTo>
                    <a:lnTo>
                      <a:pt x="147" y="72"/>
                    </a:lnTo>
                    <a:lnTo>
                      <a:pt x="137" y="60"/>
                    </a:lnTo>
                    <a:lnTo>
                      <a:pt x="122" y="44"/>
                    </a:lnTo>
                    <a:lnTo>
                      <a:pt x="116" y="38"/>
                    </a:lnTo>
                    <a:lnTo>
                      <a:pt x="101" y="31"/>
                    </a:lnTo>
                    <a:lnTo>
                      <a:pt x="86" y="25"/>
                    </a:lnTo>
                    <a:lnTo>
                      <a:pt x="76" y="22"/>
                    </a:lnTo>
                    <a:lnTo>
                      <a:pt x="67" y="22"/>
                    </a:lnTo>
                    <a:lnTo>
                      <a:pt x="55" y="22"/>
                    </a:lnTo>
                    <a:lnTo>
                      <a:pt x="40" y="28"/>
                    </a:lnTo>
                    <a:lnTo>
                      <a:pt x="25" y="31"/>
                    </a:lnTo>
                    <a:lnTo>
                      <a:pt x="18" y="41"/>
                    </a:lnTo>
                    <a:lnTo>
                      <a:pt x="12" y="47"/>
                    </a:lnTo>
                    <a:lnTo>
                      <a:pt x="0" y="16"/>
                    </a:lnTo>
                    <a:lnTo>
                      <a:pt x="10" y="10"/>
                    </a:lnTo>
                    <a:lnTo>
                      <a:pt x="21" y="7"/>
                    </a:lnTo>
                    <a:lnTo>
                      <a:pt x="36" y="3"/>
                    </a:lnTo>
                    <a:lnTo>
                      <a:pt x="49" y="0"/>
                    </a:lnTo>
                    <a:lnTo>
                      <a:pt x="64" y="3"/>
                    </a:lnTo>
                    <a:lnTo>
                      <a:pt x="76" y="7"/>
                    </a:lnTo>
                    <a:lnTo>
                      <a:pt x="89" y="13"/>
                    </a:lnTo>
                    <a:lnTo>
                      <a:pt x="101" y="16"/>
                    </a:lnTo>
                    <a:lnTo>
                      <a:pt x="107" y="22"/>
                    </a:lnTo>
                    <a:lnTo>
                      <a:pt x="119" y="31"/>
                    </a:lnTo>
                    <a:lnTo>
                      <a:pt x="132" y="47"/>
                    </a:lnTo>
                    <a:lnTo>
                      <a:pt x="143" y="60"/>
                    </a:lnTo>
                    <a:lnTo>
                      <a:pt x="153" y="72"/>
                    </a:lnTo>
                    <a:lnTo>
                      <a:pt x="158" y="78"/>
                    </a:lnTo>
                    <a:lnTo>
                      <a:pt x="171" y="85"/>
                    </a:lnTo>
                    <a:lnTo>
                      <a:pt x="180" y="91"/>
                    </a:lnTo>
                    <a:lnTo>
                      <a:pt x="189" y="94"/>
                    </a:lnTo>
                    <a:lnTo>
                      <a:pt x="199" y="94"/>
                    </a:lnTo>
                    <a:lnTo>
                      <a:pt x="208" y="91"/>
                    </a:lnTo>
                    <a:lnTo>
                      <a:pt x="214" y="91"/>
                    </a:lnTo>
                    <a:lnTo>
                      <a:pt x="226" y="85"/>
                    </a:lnTo>
                    <a:lnTo>
                      <a:pt x="232" y="11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7" name="Forma libre 13"/>
              <p:cNvSpPr>
                <a:spLocks/>
              </p:cNvSpPr>
              <p:nvPr/>
            </p:nvSpPr>
            <p:spPr bwMode="ltGray">
              <a:xfrm>
                <a:off x="1756" y="3890"/>
                <a:ext cx="228" cy="116"/>
              </a:xfrm>
              <a:custGeom>
                <a:avLst/>
                <a:gdLst>
                  <a:gd name="T0" fmla="*/ 227 w 228"/>
                  <a:gd name="T1" fmla="*/ 112 h 116"/>
                  <a:gd name="T2" fmla="*/ 220 w 228"/>
                  <a:gd name="T3" fmla="*/ 115 h 116"/>
                  <a:gd name="T4" fmla="*/ 209 w 228"/>
                  <a:gd name="T5" fmla="*/ 115 h 116"/>
                  <a:gd name="T6" fmla="*/ 200 w 228"/>
                  <a:gd name="T7" fmla="*/ 115 h 116"/>
                  <a:gd name="T8" fmla="*/ 187 w 228"/>
                  <a:gd name="T9" fmla="*/ 112 h 116"/>
                  <a:gd name="T10" fmla="*/ 179 w 228"/>
                  <a:gd name="T11" fmla="*/ 108 h 116"/>
                  <a:gd name="T12" fmla="*/ 169 w 228"/>
                  <a:gd name="T13" fmla="*/ 105 h 116"/>
                  <a:gd name="T14" fmla="*/ 164 w 228"/>
                  <a:gd name="T15" fmla="*/ 100 h 116"/>
                  <a:gd name="T16" fmla="*/ 157 w 228"/>
                  <a:gd name="T17" fmla="*/ 90 h 116"/>
                  <a:gd name="T18" fmla="*/ 151 w 228"/>
                  <a:gd name="T19" fmla="*/ 84 h 116"/>
                  <a:gd name="T20" fmla="*/ 148 w 228"/>
                  <a:gd name="T21" fmla="*/ 77 h 116"/>
                  <a:gd name="T22" fmla="*/ 145 w 228"/>
                  <a:gd name="T23" fmla="*/ 72 h 116"/>
                  <a:gd name="T24" fmla="*/ 133 w 228"/>
                  <a:gd name="T25" fmla="*/ 56 h 116"/>
                  <a:gd name="T26" fmla="*/ 118 w 228"/>
                  <a:gd name="T27" fmla="*/ 41 h 116"/>
                  <a:gd name="T28" fmla="*/ 112 w 228"/>
                  <a:gd name="T29" fmla="*/ 35 h 116"/>
                  <a:gd name="T30" fmla="*/ 96 w 228"/>
                  <a:gd name="T31" fmla="*/ 31 h 116"/>
                  <a:gd name="T32" fmla="*/ 84 w 228"/>
                  <a:gd name="T33" fmla="*/ 25 h 116"/>
                  <a:gd name="T34" fmla="*/ 73 w 228"/>
                  <a:gd name="T35" fmla="*/ 22 h 116"/>
                  <a:gd name="T36" fmla="*/ 63 w 228"/>
                  <a:gd name="T37" fmla="*/ 19 h 116"/>
                  <a:gd name="T38" fmla="*/ 51 w 228"/>
                  <a:gd name="T39" fmla="*/ 22 h 116"/>
                  <a:gd name="T40" fmla="*/ 36 w 228"/>
                  <a:gd name="T41" fmla="*/ 25 h 116"/>
                  <a:gd name="T42" fmla="*/ 21 w 228"/>
                  <a:gd name="T43" fmla="*/ 31 h 116"/>
                  <a:gd name="T44" fmla="*/ 15 w 228"/>
                  <a:gd name="T45" fmla="*/ 38 h 116"/>
                  <a:gd name="T46" fmla="*/ 9 w 228"/>
                  <a:gd name="T47" fmla="*/ 43 h 116"/>
                  <a:gd name="T48" fmla="*/ 0 w 228"/>
                  <a:gd name="T49" fmla="*/ 13 h 116"/>
                  <a:gd name="T50" fmla="*/ 6 w 228"/>
                  <a:gd name="T51" fmla="*/ 10 h 116"/>
                  <a:gd name="T52" fmla="*/ 21 w 228"/>
                  <a:gd name="T53" fmla="*/ 4 h 116"/>
                  <a:gd name="T54" fmla="*/ 33 w 228"/>
                  <a:gd name="T55" fmla="*/ 0 h 116"/>
                  <a:gd name="T56" fmla="*/ 48 w 228"/>
                  <a:gd name="T57" fmla="*/ 0 h 116"/>
                  <a:gd name="T58" fmla="*/ 61 w 228"/>
                  <a:gd name="T59" fmla="*/ 0 h 116"/>
                  <a:gd name="T60" fmla="*/ 73 w 228"/>
                  <a:gd name="T61" fmla="*/ 4 h 116"/>
                  <a:gd name="T62" fmla="*/ 88 w 228"/>
                  <a:gd name="T63" fmla="*/ 10 h 116"/>
                  <a:gd name="T64" fmla="*/ 96 w 228"/>
                  <a:gd name="T65" fmla="*/ 13 h 116"/>
                  <a:gd name="T66" fmla="*/ 103 w 228"/>
                  <a:gd name="T67" fmla="*/ 19 h 116"/>
                  <a:gd name="T68" fmla="*/ 118 w 228"/>
                  <a:gd name="T69" fmla="*/ 31 h 116"/>
                  <a:gd name="T70" fmla="*/ 130 w 228"/>
                  <a:gd name="T71" fmla="*/ 43 h 116"/>
                  <a:gd name="T72" fmla="*/ 139 w 228"/>
                  <a:gd name="T73" fmla="*/ 56 h 116"/>
                  <a:gd name="T74" fmla="*/ 148 w 228"/>
                  <a:gd name="T75" fmla="*/ 69 h 116"/>
                  <a:gd name="T76" fmla="*/ 157 w 228"/>
                  <a:gd name="T77" fmla="*/ 74 h 116"/>
                  <a:gd name="T78" fmla="*/ 166 w 228"/>
                  <a:gd name="T79" fmla="*/ 84 h 116"/>
                  <a:gd name="T80" fmla="*/ 175 w 228"/>
                  <a:gd name="T81" fmla="*/ 87 h 116"/>
                  <a:gd name="T82" fmla="*/ 184 w 228"/>
                  <a:gd name="T83" fmla="*/ 90 h 116"/>
                  <a:gd name="T84" fmla="*/ 194 w 228"/>
                  <a:gd name="T85" fmla="*/ 90 h 116"/>
                  <a:gd name="T86" fmla="*/ 202 w 228"/>
                  <a:gd name="T87" fmla="*/ 90 h 116"/>
                  <a:gd name="T88" fmla="*/ 209 w 228"/>
                  <a:gd name="T89" fmla="*/ 87 h 116"/>
                  <a:gd name="T90" fmla="*/ 220 w 228"/>
                  <a:gd name="T91" fmla="*/ 81 h 116"/>
                  <a:gd name="T92" fmla="*/ 227 w 228"/>
                  <a:gd name="T93" fmla="*/ 11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112"/>
                    </a:moveTo>
                    <a:lnTo>
                      <a:pt x="220" y="115"/>
                    </a:lnTo>
                    <a:lnTo>
                      <a:pt x="209" y="115"/>
                    </a:lnTo>
                    <a:lnTo>
                      <a:pt x="200" y="115"/>
                    </a:lnTo>
                    <a:lnTo>
                      <a:pt x="187" y="112"/>
                    </a:lnTo>
                    <a:lnTo>
                      <a:pt x="179" y="108"/>
                    </a:lnTo>
                    <a:lnTo>
                      <a:pt x="169" y="105"/>
                    </a:lnTo>
                    <a:lnTo>
                      <a:pt x="164" y="100"/>
                    </a:lnTo>
                    <a:lnTo>
                      <a:pt x="157" y="90"/>
                    </a:lnTo>
                    <a:lnTo>
                      <a:pt x="151" y="84"/>
                    </a:lnTo>
                    <a:lnTo>
                      <a:pt x="148" y="77"/>
                    </a:lnTo>
                    <a:lnTo>
                      <a:pt x="145" y="72"/>
                    </a:lnTo>
                    <a:lnTo>
                      <a:pt x="133" y="56"/>
                    </a:lnTo>
                    <a:lnTo>
                      <a:pt x="118" y="41"/>
                    </a:lnTo>
                    <a:lnTo>
                      <a:pt x="112" y="35"/>
                    </a:lnTo>
                    <a:lnTo>
                      <a:pt x="96" y="31"/>
                    </a:lnTo>
                    <a:lnTo>
                      <a:pt x="84" y="25"/>
                    </a:lnTo>
                    <a:lnTo>
                      <a:pt x="73" y="22"/>
                    </a:lnTo>
                    <a:lnTo>
                      <a:pt x="63" y="19"/>
                    </a:lnTo>
                    <a:lnTo>
                      <a:pt x="51" y="22"/>
                    </a:lnTo>
                    <a:lnTo>
                      <a:pt x="36" y="25"/>
                    </a:lnTo>
                    <a:lnTo>
                      <a:pt x="21" y="31"/>
                    </a:lnTo>
                    <a:lnTo>
                      <a:pt x="15" y="38"/>
                    </a:lnTo>
                    <a:lnTo>
                      <a:pt x="9" y="43"/>
                    </a:lnTo>
                    <a:lnTo>
                      <a:pt x="0" y="13"/>
                    </a:lnTo>
                    <a:lnTo>
                      <a:pt x="6" y="10"/>
                    </a:lnTo>
                    <a:lnTo>
                      <a:pt x="21" y="4"/>
                    </a:lnTo>
                    <a:lnTo>
                      <a:pt x="33" y="0"/>
                    </a:lnTo>
                    <a:lnTo>
                      <a:pt x="48" y="0"/>
                    </a:lnTo>
                    <a:lnTo>
                      <a:pt x="61" y="0"/>
                    </a:lnTo>
                    <a:lnTo>
                      <a:pt x="73" y="4"/>
                    </a:lnTo>
                    <a:lnTo>
                      <a:pt x="88" y="10"/>
                    </a:lnTo>
                    <a:lnTo>
                      <a:pt x="96" y="13"/>
                    </a:lnTo>
                    <a:lnTo>
                      <a:pt x="103" y="19"/>
                    </a:lnTo>
                    <a:lnTo>
                      <a:pt x="118" y="31"/>
                    </a:lnTo>
                    <a:lnTo>
                      <a:pt x="130" y="43"/>
                    </a:lnTo>
                    <a:lnTo>
                      <a:pt x="139" y="56"/>
                    </a:lnTo>
                    <a:lnTo>
                      <a:pt x="148" y="69"/>
                    </a:lnTo>
                    <a:lnTo>
                      <a:pt x="157" y="74"/>
                    </a:lnTo>
                    <a:lnTo>
                      <a:pt x="166" y="84"/>
                    </a:lnTo>
                    <a:lnTo>
                      <a:pt x="175" y="87"/>
                    </a:lnTo>
                    <a:lnTo>
                      <a:pt x="184" y="90"/>
                    </a:lnTo>
                    <a:lnTo>
                      <a:pt x="194" y="90"/>
                    </a:lnTo>
                    <a:lnTo>
                      <a:pt x="202" y="90"/>
                    </a:lnTo>
                    <a:lnTo>
                      <a:pt x="209" y="87"/>
                    </a:lnTo>
                    <a:lnTo>
                      <a:pt x="220" y="81"/>
                    </a:lnTo>
                    <a:lnTo>
                      <a:pt x="227" y="11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8" name="Forma libre 14"/>
              <p:cNvSpPr>
                <a:spLocks/>
              </p:cNvSpPr>
              <p:nvPr/>
            </p:nvSpPr>
            <p:spPr bwMode="ltGray">
              <a:xfrm>
                <a:off x="5489" y="3411"/>
                <a:ext cx="228" cy="116"/>
              </a:xfrm>
              <a:custGeom>
                <a:avLst/>
                <a:gdLst>
                  <a:gd name="T0" fmla="*/ 227 w 228"/>
                  <a:gd name="T1" fmla="*/ 3 h 116"/>
                  <a:gd name="T2" fmla="*/ 220 w 228"/>
                  <a:gd name="T3" fmla="*/ 3 h 116"/>
                  <a:gd name="T4" fmla="*/ 209 w 228"/>
                  <a:gd name="T5" fmla="*/ 0 h 116"/>
                  <a:gd name="T6" fmla="*/ 200 w 228"/>
                  <a:gd name="T7" fmla="*/ 0 h 116"/>
                  <a:gd name="T8" fmla="*/ 190 w 228"/>
                  <a:gd name="T9" fmla="*/ 3 h 116"/>
                  <a:gd name="T10" fmla="*/ 179 w 228"/>
                  <a:gd name="T11" fmla="*/ 6 h 116"/>
                  <a:gd name="T12" fmla="*/ 169 w 228"/>
                  <a:gd name="T13" fmla="*/ 9 h 116"/>
                  <a:gd name="T14" fmla="*/ 164 w 228"/>
                  <a:gd name="T15" fmla="*/ 16 h 116"/>
                  <a:gd name="T16" fmla="*/ 157 w 228"/>
                  <a:gd name="T17" fmla="*/ 24 h 116"/>
                  <a:gd name="T18" fmla="*/ 151 w 228"/>
                  <a:gd name="T19" fmla="*/ 34 h 116"/>
                  <a:gd name="T20" fmla="*/ 148 w 228"/>
                  <a:gd name="T21" fmla="*/ 40 h 116"/>
                  <a:gd name="T22" fmla="*/ 145 w 228"/>
                  <a:gd name="T23" fmla="*/ 47 h 116"/>
                  <a:gd name="T24" fmla="*/ 133 w 228"/>
                  <a:gd name="T25" fmla="*/ 58 h 116"/>
                  <a:gd name="T26" fmla="*/ 118 w 228"/>
                  <a:gd name="T27" fmla="*/ 74 h 116"/>
                  <a:gd name="T28" fmla="*/ 112 w 228"/>
                  <a:gd name="T29" fmla="*/ 78 h 116"/>
                  <a:gd name="T30" fmla="*/ 96 w 228"/>
                  <a:gd name="T31" fmla="*/ 87 h 116"/>
                  <a:gd name="T32" fmla="*/ 84 w 228"/>
                  <a:gd name="T33" fmla="*/ 90 h 116"/>
                  <a:gd name="T34" fmla="*/ 73 w 228"/>
                  <a:gd name="T35" fmla="*/ 94 h 116"/>
                  <a:gd name="T36" fmla="*/ 63 w 228"/>
                  <a:gd name="T37" fmla="*/ 96 h 116"/>
                  <a:gd name="T38" fmla="*/ 51 w 228"/>
                  <a:gd name="T39" fmla="*/ 94 h 116"/>
                  <a:gd name="T40" fmla="*/ 36 w 228"/>
                  <a:gd name="T41" fmla="*/ 90 h 116"/>
                  <a:gd name="T42" fmla="*/ 21 w 228"/>
                  <a:gd name="T43" fmla="*/ 84 h 116"/>
                  <a:gd name="T44" fmla="*/ 15 w 228"/>
                  <a:gd name="T45" fmla="*/ 78 h 116"/>
                  <a:gd name="T46" fmla="*/ 9 w 228"/>
                  <a:gd name="T47" fmla="*/ 71 h 116"/>
                  <a:gd name="T48" fmla="*/ 0 w 228"/>
                  <a:gd name="T49" fmla="*/ 102 h 116"/>
                  <a:gd name="T50" fmla="*/ 6 w 228"/>
                  <a:gd name="T51" fmla="*/ 109 h 116"/>
                  <a:gd name="T52" fmla="*/ 18 w 228"/>
                  <a:gd name="T53" fmla="*/ 112 h 116"/>
                  <a:gd name="T54" fmla="*/ 33 w 228"/>
                  <a:gd name="T55" fmla="*/ 115 h 116"/>
                  <a:gd name="T56" fmla="*/ 48 w 228"/>
                  <a:gd name="T57" fmla="*/ 115 h 116"/>
                  <a:gd name="T58" fmla="*/ 61 w 228"/>
                  <a:gd name="T59" fmla="*/ 115 h 116"/>
                  <a:gd name="T60" fmla="*/ 73 w 228"/>
                  <a:gd name="T61" fmla="*/ 112 h 116"/>
                  <a:gd name="T62" fmla="*/ 88 w 228"/>
                  <a:gd name="T63" fmla="*/ 109 h 116"/>
                  <a:gd name="T64" fmla="*/ 96 w 228"/>
                  <a:gd name="T65" fmla="*/ 102 h 116"/>
                  <a:gd name="T66" fmla="*/ 103 w 228"/>
                  <a:gd name="T67" fmla="*/ 96 h 116"/>
                  <a:gd name="T68" fmla="*/ 118 w 228"/>
                  <a:gd name="T69" fmla="*/ 84 h 116"/>
                  <a:gd name="T70" fmla="*/ 130 w 228"/>
                  <a:gd name="T71" fmla="*/ 71 h 116"/>
                  <a:gd name="T72" fmla="*/ 139 w 228"/>
                  <a:gd name="T73" fmla="*/ 58 h 116"/>
                  <a:gd name="T74" fmla="*/ 148 w 228"/>
                  <a:gd name="T75" fmla="*/ 47 h 116"/>
                  <a:gd name="T76" fmla="*/ 157 w 228"/>
                  <a:gd name="T77" fmla="*/ 40 h 116"/>
                  <a:gd name="T78" fmla="*/ 166 w 228"/>
                  <a:gd name="T79" fmla="*/ 34 h 116"/>
                  <a:gd name="T80" fmla="*/ 175 w 228"/>
                  <a:gd name="T81" fmla="*/ 27 h 116"/>
                  <a:gd name="T82" fmla="*/ 184 w 228"/>
                  <a:gd name="T83" fmla="*/ 24 h 116"/>
                  <a:gd name="T84" fmla="*/ 194 w 228"/>
                  <a:gd name="T85" fmla="*/ 24 h 116"/>
                  <a:gd name="T86" fmla="*/ 202 w 228"/>
                  <a:gd name="T87" fmla="*/ 24 h 116"/>
                  <a:gd name="T88" fmla="*/ 209 w 228"/>
                  <a:gd name="T89" fmla="*/ 27 h 116"/>
                  <a:gd name="T90" fmla="*/ 220 w 228"/>
                  <a:gd name="T91" fmla="*/ 34 h 116"/>
                  <a:gd name="T92" fmla="*/ 227 w 228"/>
                  <a:gd name="T93" fmla="*/ 3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8" h="116">
                    <a:moveTo>
                      <a:pt x="227" y="3"/>
                    </a:moveTo>
                    <a:lnTo>
                      <a:pt x="220" y="3"/>
                    </a:lnTo>
                    <a:lnTo>
                      <a:pt x="209" y="0"/>
                    </a:lnTo>
                    <a:lnTo>
                      <a:pt x="200" y="0"/>
                    </a:lnTo>
                    <a:lnTo>
                      <a:pt x="190" y="3"/>
                    </a:lnTo>
                    <a:lnTo>
                      <a:pt x="179" y="6"/>
                    </a:lnTo>
                    <a:lnTo>
                      <a:pt x="169" y="9"/>
                    </a:lnTo>
                    <a:lnTo>
                      <a:pt x="164" y="16"/>
                    </a:lnTo>
                    <a:lnTo>
                      <a:pt x="157" y="24"/>
                    </a:lnTo>
                    <a:lnTo>
                      <a:pt x="151" y="34"/>
                    </a:lnTo>
                    <a:lnTo>
                      <a:pt x="148" y="40"/>
                    </a:lnTo>
                    <a:lnTo>
                      <a:pt x="145" y="47"/>
                    </a:lnTo>
                    <a:lnTo>
                      <a:pt x="133" y="58"/>
                    </a:lnTo>
                    <a:lnTo>
                      <a:pt x="118" y="74"/>
                    </a:lnTo>
                    <a:lnTo>
                      <a:pt x="112" y="78"/>
                    </a:lnTo>
                    <a:lnTo>
                      <a:pt x="96" y="87"/>
                    </a:lnTo>
                    <a:lnTo>
                      <a:pt x="84" y="90"/>
                    </a:lnTo>
                    <a:lnTo>
                      <a:pt x="73" y="94"/>
                    </a:lnTo>
                    <a:lnTo>
                      <a:pt x="63" y="96"/>
                    </a:lnTo>
                    <a:lnTo>
                      <a:pt x="51" y="94"/>
                    </a:lnTo>
                    <a:lnTo>
                      <a:pt x="36" y="90"/>
                    </a:lnTo>
                    <a:lnTo>
                      <a:pt x="21" y="84"/>
                    </a:lnTo>
                    <a:lnTo>
                      <a:pt x="15" y="78"/>
                    </a:lnTo>
                    <a:lnTo>
                      <a:pt x="9" y="71"/>
                    </a:lnTo>
                    <a:lnTo>
                      <a:pt x="0" y="102"/>
                    </a:lnTo>
                    <a:lnTo>
                      <a:pt x="6" y="109"/>
                    </a:lnTo>
                    <a:lnTo>
                      <a:pt x="18" y="112"/>
                    </a:lnTo>
                    <a:lnTo>
                      <a:pt x="33" y="115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9"/>
                    </a:lnTo>
                    <a:lnTo>
                      <a:pt x="96" y="102"/>
                    </a:lnTo>
                    <a:lnTo>
                      <a:pt x="103" y="96"/>
                    </a:lnTo>
                    <a:lnTo>
                      <a:pt x="118" y="84"/>
                    </a:lnTo>
                    <a:lnTo>
                      <a:pt x="130" y="71"/>
                    </a:lnTo>
                    <a:lnTo>
                      <a:pt x="139" y="58"/>
                    </a:lnTo>
                    <a:lnTo>
                      <a:pt x="148" y="47"/>
                    </a:lnTo>
                    <a:lnTo>
                      <a:pt x="157" y="40"/>
                    </a:lnTo>
                    <a:lnTo>
                      <a:pt x="166" y="34"/>
                    </a:lnTo>
                    <a:lnTo>
                      <a:pt x="175" y="27"/>
                    </a:lnTo>
                    <a:lnTo>
                      <a:pt x="184" y="24"/>
                    </a:lnTo>
                    <a:lnTo>
                      <a:pt x="194" y="24"/>
                    </a:lnTo>
                    <a:lnTo>
                      <a:pt x="202" y="24"/>
                    </a:lnTo>
                    <a:lnTo>
                      <a:pt x="209" y="27"/>
                    </a:lnTo>
                    <a:lnTo>
                      <a:pt x="220" y="34"/>
                    </a:lnTo>
                    <a:lnTo>
                      <a:pt x="227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39" name="Forma libre 15"/>
              <p:cNvSpPr>
                <a:spLocks/>
              </p:cNvSpPr>
              <p:nvPr/>
            </p:nvSpPr>
            <p:spPr bwMode="ltGray">
              <a:xfrm>
                <a:off x="5442" y="2855"/>
                <a:ext cx="66" cy="61"/>
              </a:xfrm>
              <a:custGeom>
                <a:avLst/>
                <a:gdLst>
                  <a:gd name="T0" fmla="*/ 21 w 66"/>
                  <a:gd name="T1" fmla="*/ 0 h 61"/>
                  <a:gd name="T2" fmla="*/ 0 w 66"/>
                  <a:gd name="T3" fmla="*/ 39 h 61"/>
                  <a:gd name="T4" fmla="*/ 41 w 66"/>
                  <a:gd name="T5" fmla="*/ 60 h 61"/>
                  <a:gd name="T6" fmla="*/ 65 w 66"/>
                  <a:gd name="T7" fmla="*/ 20 h 61"/>
                  <a:gd name="T8" fmla="*/ 21 w 66"/>
                  <a:gd name="T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61">
                    <a:moveTo>
                      <a:pt x="21" y="0"/>
                    </a:moveTo>
                    <a:lnTo>
                      <a:pt x="0" y="39"/>
                    </a:lnTo>
                    <a:lnTo>
                      <a:pt x="41" y="60"/>
                    </a:lnTo>
                    <a:lnTo>
                      <a:pt x="65" y="20"/>
                    </a:lnTo>
                    <a:lnTo>
                      <a:pt x="2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0" name="Forma libre 16"/>
              <p:cNvSpPr>
                <a:spLocks/>
              </p:cNvSpPr>
              <p:nvPr/>
            </p:nvSpPr>
            <p:spPr bwMode="ltGray">
              <a:xfrm>
                <a:off x="3764" y="4046"/>
                <a:ext cx="61" cy="65"/>
              </a:xfrm>
              <a:custGeom>
                <a:avLst/>
                <a:gdLst>
                  <a:gd name="T0" fmla="*/ 20 w 61"/>
                  <a:gd name="T1" fmla="*/ 0 h 65"/>
                  <a:gd name="T2" fmla="*/ 0 w 61"/>
                  <a:gd name="T3" fmla="*/ 44 h 65"/>
                  <a:gd name="T4" fmla="*/ 40 w 61"/>
                  <a:gd name="T5" fmla="*/ 64 h 65"/>
                  <a:gd name="T6" fmla="*/ 60 w 61"/>
                  <a:gd name="T7" fmla="*/ 20 h 65"/>
                  <a:gd name="T8" fmla="*/ 20 w 61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65">
                    <a:moveTo>
                      <a:pt x="20" y="0"/>
                    </a:moveTo>
                    <a:lnTo>
                      <a:pt x="0" y="44"/>
                    </a:lnTo>
                    <a:lnTo>
                      <a:pt x="40" y="64"/>
                    </a:lnTo>
                    <a:lnTo>
                      <a:pt x="60" y="20"/>
                    </a:lnTo>
                    <a:lnTo>
                      <a:pt x="2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1" name="Forma libre 17"/>
              <p:cNvSpPr>
                <a:spLocks/>
              </p:cNvSpPr>
              <p:nvPr/>
            </p:nvSpPr>
            <p:spPr bwMode="ltGray">
              <a:xfrm>
                <a:off x="500" y="541"/>
                <a:ext cx="57" cy="65"/>
              </a:xfrm>
              <a:custGeom>
                <a:avLst/>
                <a:gdLst>
                  <a:gd name="T0" fmla="*/ 18 w 57"/>
                  <a:gd name="T1" fmla="*/ 0 h 65"/>
                  <a:gd name="T2" fmla="*/ 0 w 57"/>
                  <a:gd name="T3" fmla="*/ 44 h 65"/>
                  <a:gd name="T4" fmla="*/ 38 w 57"/>
                  <a:gd name="T5" fmla="*/ 64 h 65"/>
                  <a:gd name="T6" fmla="*/ 56 w 57"/>
                  <a:gd name="T7" fmla="*/ 23 h 65"/>
                  <a:gd name="T8" fmla="*/ 18 w 57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5">
                    <a:moveTo>
                      <a:pt x="18" y="0"/>
                    </a:moveTo>
                    <a:lnTo>
                      <a:pt x="0" y="44"/>
                    </a:lnTo>
                    <a:lnTo>
                      <a:pt x="38" y="64"/>
                    </a:lnTo>
                    <a:lnTo>
                      <a:pt x="56" y="23"/>
                    </a:lnTo>
                    <a:lnTo>
                      <a:pt x="1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2" name="Forma libre 18"/>
              <p:cNvSpPr>
                <a:spLocks/>
              </p:cNvSpPr>
              <p:nvPr/>
            </p:nvSpPr>
            <p:spPr bwMode="ltGray">
              <a:xfrm>
                <a:off x="2644" y="186"/>
                <a:ext cx="57" cy="102"/>
              </a:xfrm>
              <a:custGeom>
                <a:avLst/>
                <a:gdLst>
                  <a:gd name="T0" fmla="*/ 16 w 57"/>
                  <a:gd name="T1" fmla="*/ 0 h 102"/>
                  <a:gd name="T2" fmla="*/ 0 w 57"/>
                  <a:gd name="T3" fmla="*/ 101 h 102"/>
                  <a:gd name="T4" fmla="*/ 56 w 57"/>
                  <a:gd name="T5" fmla="*/ 49 h 102"/>
                  <a:gd name="T6" fmla="*/ 16 w 57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6" y="49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3" name="Forma libre 19"/>
              <p:cNvSpPr>
                <a:spLocks/>
              </p:cNvSpPr>
              <p:nvPr/>
            </p:nvSpPr>
            <p:spPr bwMode="ltGray">
              <a:xfrm>
                <a:off x="5673" y="2034"/>
                <a:ext cx="58" cy="102"/>
              </a:xfrm>
              <a:custGeom>
                <a:avLst/>
                <a:gdLst>
                  <a:gd name="T0" fmla="*/ 16 w 58"/>
                  <a:gd name="T1" fmla="*/ 0 h 102"/>
                  <a:gd name="T2" fmla="*/ 0 w 58"/>
                  <a:gd name="T3" fmla="*/ 101 h 102"/>
                  <a:gd name="T4" fmla="*/ 57 w 58"/>
                  <a:gd name="T5" fmla="*/ 49 h 102"/>
                  <a:gd name="T6" fmla="*/ 16 w 58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0"/>
                    </a:moveTo>
                    <a:lnTo>
                      <a:pt x="0" y="101"/>
                    </a:lnTo>
                    <a:lnTo>
                      <a:pt x="57" y="49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4" name="Forma libre 20"/>
              <p:cNvSpPr>
                <a:spLocks/>
              </p:cNvSpPr>
              <p:nvPr/>
            </p:nvSpPr>
            <p:spPr bwMode="ltGray">
              <a:xfrm>
                <a:off x="3478" y="3974"/>
                <a:ext cx="59" cy="104"/>
              </a:xfrm>
              <a:custGeom>
                <a:avLst/>
                <a:gdLst>
                  <a:gd name="T0" fmla="*/ 16 w 59"/>
                  <a:gd name="T1" fmla="*/ 0 h 104"/>
                  <a:gd name="T2" fmla="*/ 0 w 59"/>
                  <a:gd name="T3" fmla="*/ 103 h 104"/>
                  <a:gd name="T4" fmla="*/ 58 w 59"/>
                  <a:gd name="T5" fmla="*/ 50 h 104"/>
                  <a:gd name="T6" fmla="*/ 16 w 59"/>
                  <a:gd name="T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4">
                    <a:moveTo>
                      <a:pt x="16" y="0"/>
                    </a:moveTo>
                    <a:lnTo>
                      <a:pt x="0" y="103"/>
                    </a:lnTo>
                    <a:lnTo>
                      <a:pt x="58" y="50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5" name="Forma libre 21"/>
              <p:cNvSpPr>
                <a:spLocks/>
              </p:cNvSpPr>
              <p:nvPr/>
            </p:nvSpPr>
            <p:spPr bwMode="ltGray">
              <a:xfrm>
                <a:off x="426" y="4149"/>
                <a:ext cx="56" cy="102"/>
              </a:xfrm>
              <a:custGeom>
                <a:avLst/>
                <a:gdLst>
                  <a:gd name="T0" fmla="*/ 14 w 56"/>
                  <a:gd name="T1" fmla="*/ 0 h 102"/>
                  <a:gd name="T2" fmla="*/ 0 w 56"/>
                  <a:gd name="T3" fmla="*/ 101 h 102"/>
                  <a:gd name="T4" fmla="*/ 55 w 56"/>
                  <a:gd name="T5" fmla="*/ 49 h 102"/>
                  <a:gd name="T6" fmla="*/ 14 w 56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0"/>
                    </a:moveTo>
                    <a:lnTo>
                      <a:pt x="0" y="101"/>
                    </a:lnTo>
                    <a:lnTo>
                      <a:pt x="55" y="49"/>
                    </a:lnTo>
                    <a:lnTo>
                      <a:pt x="14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6" name="Forma libre 22"/>
              <p:cNvSpPr>
                <a:spLocks/>
              </p:cNvSpPr>
              <p:nvPr/>
            </p:nvSpPr>
            <p:spPr bwMode="ltGray">
              <a:xfrm>
                <a:off x="1604" y="4043"/>
                <a:ext cx="57" cy="102"/>
              </a:xfrm>
              <a:custGeom>
                <a:avLst/>
                <a:gdLst>
                  <a:gd name="T0" fmla="*/ 16 w 57"/>
                  <a:gd name="T1" fmla="*/ 101 h 102"/>
                  <a:gd name="T2" fmla="*/ 0 w 57"/>
                  <a:gd name="T3" fmla="*/ 0 h 102"/>
                  <a:gd name="T4" fmla="*/ 56 w 57"/>
                  <a:gd name="T5" fmla="*/ 51 h 102"/>
                  <a:gd name="T6" fmla="*/ 16 w 57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6" y="51"/>
                    </a:lnTo>
                    <a:lnTo>
                      <a:pt x="16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7" name="Forma libre 23"/>
              <p:cNvSpPr>
                <a:spLocks/>
              </p:cNvSpPr>
              <p:nvPr/>
            </p:nvSpPr>
            <p:spPr bwMode="ltGray">
              <a:xfrm>
                <a:off x="5453" y="1573"/>
                <a:ext cx="46" cy="88"/>
              </a:xfrm>
              <a:custGeom>
                <a:avLst/>
                <a:gdLst>
                  <a:gd name="T0" fmla="*/ 27 w 46"/>
                  <a:gd name="T1" fmla="*/ 87 h 88"/>
                  <a:gd name="T2" fmla="*/ 45 w 46"/>
                  <a:gd name="T3" fmla="*/ 46 h 88"/>
                  <a:gd name="T4" fmla="*/ 18 w 46"/>
                  <a:gd name="T5" fmla="*/ 0 h 88"/>
                  <a:gd name="T6" fmla="*/ 0 w 46"/>
                  <a:gd name="T7" fmla="*/ 49 h 88"/>
                  <a:gd name="T8" fmla="*/ 27 w 46"/>
                  <a:gd name="T9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88">
                    <a:moveTo>
                      <a:pt x="27" y="87"/>
                    </a:moveTo>
                    <a:lnTo>
                      <a:pt x="45" y="46"/>
                    </a:lnTo>
                    <a:lnTo>
                      <a:pt x="18" y="0"/>
                    </a:lnTo>
                    <a:lnTo>
                      <a:pt x="0" y="49"/>
                    </a:lnTo>
                    <a:lnTo>
                      <a:pt x="27" y="8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8" name="Forma libre 24"/>
              <p:cNvSpPr>
                <a:spLocks/>
              </p:cNvSpPr>
              <p:nvPr/>
            </p:nvSpPr>
            <p:spPr bwMode="ltGray">
              <a:xfrm>
                <a:off x="5571" y="3729"/>
                <a:ext cx="47" cy="85"/>
              </a:xfrm>
              <a:custGeom>
                <a:avLst/>
                <a:gdLst>
                  <a:gd name="T0" fmla="*/ 19 w 47"/>
                  <a:gd name="T1" fmla="*/ 84 h 85"/>
                  <a:gd name="T2" fmla="*/ 0 w 47"/>
                  <a:gd name="T3" fmla="*/ 45 h 85"/>
                  <a:gd name="T4" fmla="*/ 27 w 47"/>
                  <a:gd name="T5" fmla="*/ 0 h 85"/>
                  <a:gd name="T6" fmla="*/ 46 w 47"/>
                  <a:gd name="T7" fmla="*/ 45 h 85"/>
                  <a:gd name="T8" fmla="*/ 19 w 47"/>
                  <a:gd name="T9" fmla="*/ 8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85">
                    <a:moveTo>
                      <a:pt x="19" y="84"/>
                    </a:moveTo>
                    <a:lnTo>
                      <a:pt x="0" y="45"/>
                    </a:lnTo>
                    <a:lnTo>
                      <a:pt x="27" y="0"/>
                    </a:lnTo>
                    <a:lnTo>
                      <a:pt x="46" y="45"/>
                    </a:lnTo>
                    <a:lnTo>
                      <a:pt x="19" y="8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49" name="Forma libre 25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0" name="Forma libre 26"/>
              <p:cNvSpPr>
                <a:spLocks/>
              </p:cNvSpPr>
              <p:nvPr/>
            </p:nvSpPr>
            <p:spPr bwMode="ltGray">
              <a:xfrm>
                <a:off x="5394" y="746"/>
                <a:ext cx="45" cy="86"/>
              </a:xfrm>
              <a:custGeom>
                <a:avLst/>
                <a:gdLst>
                  <a:gd name="T0" fmla="*/ 18 w 45"/>
                  <a:gd name="T1" fmla="*/ 85 h 86"/>
                  <a:gd name="T2" fmla="*/ 0 w 45"/>
                  <a:gd name="T3" fmla="*/ 45 h 86"/>
                  <a:gd name="T4" fmla="*/ 26 w 45"/>
                  <a:gd name="T5" fmla="*/ 0 h 86"/>
                  <a:gd name="T6" fmla="*/ 44 w 45"/>
                  <a:gd name="T7" fmla="*/ 49 h 86"/>
                  <a:gd name="T8" fmla="*/ 18 w 45"/>
                  <a:gd name="T9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86">
                    <a:moveTo>
                      <a:pt x="18" y="85"/>
                    </a:moveTo>
                    <a:lnTo>
                      <a:pt x="0" y="45"/>
                    </a:lnTo>
                    <a:lnTo>
                      <a:pt x="26" y="0"/>
                    </a:lnTo>
                    <a:lnTo>
                      <a:pt x="44" y="49"/>
                    </a:lnTo>
                    <a:lnTo>
                      <a:pt x="18" y="8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1" name="Forma libre 27"/>
              <p:cNvSpPr>
                <a:spLocks/>
              </p:cNvSpPr>
              <p:nvPr/>
            </p:nvSpPr>
            <p:spPr bwMode="ltGray">
              <a:xfrm>
                <a:off x="4854" y="237"/>
                <a:ext cx="159" cy="72"/>
              </a:xfrm>
              <a:custGeom>
                <a:avLst/>
                <a:gdLst>
                  <a:gd name="T0" fmla="*/ 152 w 159"/>
                  <a:gd name="T1" fmla="*/ 27 h 72"/>
                  <a:gd name="T2" fmla="*/ 143 w 159"/>
                  <a:gd name="T3" fmla="*/ 24 h 72"/>
                  <a:gd name="T4" fmla="*/ 130 w 159"/>
                  <a:gd name="T5" fmla="*/ 24 h 72"/>
                  <a:gd name="T6" fmla="*/ 122 w 159"/>
                  <a:gd name="T7" fmla="*/ 27 h 72"/>
                  <a:gd name="T8" fmla="*/ 115 w 159"/>
                  <a:gd name="T9" fmla="*/ 36 h 72"/>
                  <a:gd name="T10" fmla="*/ 109 w 159"/>
                  <a:gd name="T11" fmla="*/ 44 h 72"/>
                  <a:gd name="T12" fmla="*/ 97 w 159"/>
                  <a:gd name="T13" fmla="*/ 59 h 72"/>
                  <a:gd name="T14" fmla="*/ 89 w 159"/>
                  <a:gd name="T15" fmla="*/ 68 h 72"/>
                  <a:gd name="T16" fmla="*/ 73 w 159"/>
                  <a:gd name="T17" fmla="*/ 71 h 72"/>
                  <a:gd name="T18" fmla="*/ 61 w 159"/>
                  <a:gd name="T19" fmla="*/ 68 h 72"/>
                  <a:gd name="T20" fmla="*/ 51 w 159"/>
                  <a:gd name="T21" fmla="*/ 62 h 72"/>
                  <a:gd name="T22" fmla="*/ 39 w 159"/>
                  <a:gd name="T23" fmla="*/ 56 h 72"/>
                  <a:gd name="T24" fmla="*/ 28 w 159"/>
                  <a:gd name="T25" fmla="*/ 53 h 72"/>
                  <a:gd name="T26" fmla="*/ 15 w 159"/>
                  <a:gd name="T27" fmla="*/ 53 h 72"/>
                  <a:gd name="T28" fmla="*/ 6 w 159"/>
                  <a:gd name="T29" fmla="*/ 56 h 72"/>
                  <a:gd name="T30" fmla="*/ 3 w 159"/>
                  <a:gd name="T31" fmla="*/ 51 h 72"/>
                  <a:gd name="T32" fmla="*/ 9 w 159"/>
                  <a:gd name="T33" fmla="*/ 47 h 72"/>
                  <a:gd name="T34" fmla="*/ 21 w 159"/>
                  <a:gd name="T35" fmla="*/ 44 h 72"/>
                  <a:gd name="T36" fmla="*/ 30 w 159"/>
                  <a:gd name="T37" fmla="*/ 44 h 72"/>
                  <a:gd name="T38" fmla="*/ 43 w 159"/>
                  <a:gd name="T39" fmla="*/ 53 h 72"/>
                  <a:gd name="T40" fmla="*/ 54 w 159"/>
                  <a:gd name="T41" fmla="*/ 56 h 72"/>
                  <a:gd name="T42" fmla="*/ 67 w 159"/>
                  <a:gd name="T43" fmla="*/ 59 h 72"/>
                  <a:gd name="T44" fmla="*/ 79 w 159"/>
                  <a:gd name="T45" fmla="*/ 59 h 72"/>
                  <a:gd name="T46" fmla="*/ 89 w 159"/>
                  <a:gd name="T47" fmla="*/ 56 h 72"/>
                  <a:gd name="T48" fmla="*/ 97 w 159"/>
                  <a:gd name="T49" fmla="*/ 51 h 72"/>
                  <a:gd name="T50" fmla="*/ 107 w 159"/>
                  <a:gd name="T51" fmla="*/ 39 h 72"/>
                  <a:gd name="T52" fmla="*/ 115 w 159"/>
                  <a:gd name="T53" fmla="*/ 21 h 72"/>
                  <a:gd name="T54" fmla="*/ 122 w 159"/>
                  <a:gd name="T55" fmla="*/ 6 h 72"/>
                  <a:gd name="T56" fmla="*/ 130 w 159"/>
                  <a:gd name="T57" fmla="*/ 0 h 72"/>
                  <a:gd name="T58" fmla="*/ 137 w 159"/>
                  <a:gd name="T59" fmla="*/ 0 h 72"/>
                  <a:gd name="T60" fmla="*/ 146 w 159"/>
                  <a:gd name="T61" fmla="*/ 3 h 72"/>
                  <a:gd name="T62" fmla="*/ 158 w 159"/>
                  <a:gd name="T63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9" h="72">
                    <a:moveTo>
                      <a:pt x="158" y="30"/>
                    </a:moveTo>
                    <a:lnTo>
                      <a:pt x="152" y="27"/>
                    </a:lnTo>
                    <a:lnTo>
                      <a:pt x="146" y="24"/>
                    </a:lnTo>
                    <a:lnTo>
                      <a:pt x="143" y="24"/>
                    </a:lnTo>
                    <a:lnTo>
                      <a:pt x="137" y="24"/>
                    </a:lnTo>
                    <a:lnTo>
                      <a:pt x="130" y="24"/>
                    </a:lnTo>
                    <a:lnTo>
                      <a:pt x="125" y="27"/>
                    </a:lnTo>
                    <a:lnTo>
                      <a:pt x="122" y="27"/>
                    </a:lnTo>
                    <a:lnTo>
                      <a:pt x="119" y="30"/>
                    </a:lnTo>
                    <a:lnTo>
                      <a:pt x="115" y="36"/>
                    </a:lnTo>
                    <a:lnTo>
                      <a:pt x="109" y="41"/>
                    </a:lnTo>
                    <a:lnTo>
                      <a:pt x="109" y="44"/>
                    </a:lnTo>
                    <a:lnTo>
                      <a:pt x="104" y="53"/>
                    </a:lnTo>
                    <a:lnTo>
                      <a:pt x="97" y="59"/>
                    </a:lnTo>
                    <a:lnTo>
                      <a:pt x="94" y="65"/>
                    </a:lnTo>
                    <a:lnTo>
                      <a:pt x="89" y="68"/>
                    </a:lnTo>
                    <a:lnTo>
                      <a:pt x="79" y="71"/>
                    </a:lnTo>
                    <a:lnTo>
                      <a:pt x="73" y="71"/>
                    </a:lnTo>
                    <a:lnTo>
                      <a:pt x="67" y="71"/>
                    </a:lnTo>
                    <a:lnTo>
                      <a:pt x="61" y="68"/>
                    </a:lnTo>
                    <a:lnTo>
                      <a:pt x="54" y="65"/>
                    </a:lnTo>
                    <a:lnTo>
                      <a:pt x="51" y="62"/>
                    </a:lnTo>
                    <a:lnTo>
                      <a:pt x="46" y="59"/>
                    </a:lnTo>
                    <a:lnTo>
                      <a:pt x="39" y="56"/>
                    </a:lnTo>
                    <a:lnTo>
                      <a:pt x="33" y="53"/>
                    </a:lnTo>
                    <a:lnTo>
                      <a:pt x="28" y="53"/>
                    </a:lnTo>
                    <a:lnTo>
                      <a:pt x="21" y="51"/>
                    </a:lnTo>
                    <a:lnTo>
                      <a:pt x="15" y="53"/>
                    </a:lnTo>
                    <a:lnTo>
                      <a:pt x="9" y="53"/>
                    </a:lnTo>
                    <a:lnTo>
                      <a:pt x="6" y="56"/>
                    </a:lnTo>
                    <a:lnTo>
                      <a:pt x="0" y="59"/>
                    </a:lnTo>
                    <a:lnTo>
                      <a:pt x="3" y="51"/>
                    </a:lnTo>
                    <a:lnTo>
                      <a:pt x="6" y="47"/>
                    </a:lnTo>
                    <a:lnTo>
                      <a:pt x="9" y="47"/>
                    </a:lnTo>
                    <a:lnTo>
                      <a:pt x="15" y="44"/>
                    </a:lnTo>
                    <a:lnTo>
                      <a:pt x="21" y="44"/>
                    </a:lnTo>
                    <a:lnTo>
                      <a:pt x="24" y="44"/>
                    </a:lnTo>
                    <a:lnTo>
                      <a:pt x="30" y="44"/>
                    </a:lnTo>
                    <a:lnTo>
                      <a:pt x="33" y="47"/>
                    </a:lnTo>
                    <a:lnTo>
                      <a:pt x="43" y="53"/>
                    </a:lnTo>
                    <a:lnTo>
                      <a:pt x="49" y="56"/>
                    </a:lnTo>
                    <a:lnTo>
                      <a:pt x="54" y="56"/>
                    </a:lnTo>
                    <a:lnTo>
                      <a:pt x="58" y="59"/>
                    </a:lnTo>
                    <a:lnTo>
                      <a:pt x="67" y="59"/>
                    </a:lnTo>
                    <a:lnTo>
                      <a:pt x="76" y="59"/>
                    </a:lnTo>
                    <a:lnTo>
                      <a:pt x="79" y="59"/>
                    </a:lnTo>
                    <a:lnTo>
                      <a:pt x="85" y="59"/>
                    </a:lnTo>
                    <a:lnTo>
                      <a:pt x="89" y="56"/>
                    </a:lnTo>
                    <a:lnTo>
                      <a:pt x="94" y="53"/>
                    </a:lnTo>
                    <a:lnTo>
                      <a:pt x="97" y="51"/>
                    </a:lnTo>
                    <a:lnTo>
                      <a:pt x="100" y="47"/>
                    </a:lnTo>
                    <a:lnTo>
                      <a:pt x="107" y="39"/>
                    </a:lnTo>
                    <a:lnTo>
                      <a:pt x="109" y="32"/>
                    </a:lnTo>
                    <a:lnTo>
                      <a:pt x="115" y="21"/>
                    </a:lnTo>
                    <a:lnTo>
                      <a:pt x="122" y="12"/>
                    </a:lnTo>
                    <a:lnTo>
                      <a:pt x="122" y="6"/>
                    </a:lnTo>
                    <a:lnTo>
                      <a:pt x="128" y="3"/>
                    </a:lnTo>
                    <a:lnTo>
                      <a:pt x="130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3" y="0"/>
                    </a:lnTo>
                    <a:lnTo>
                      <a:pt x="146" y="3"/>
                    </a:lnTo>
                    <a:lnTo>
                      <a:pt x="152" y="6"/>
                    </a:lnTo>
                    <a:lnTo>
                      <a:pt x="158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2" name="Forma libre 28"/>
              <p:cNvSpPr>
                <a:spLocks/>
              </p:cNvSpPr>
              <p:nvPr/>
            </p:nvSpPr>
            <p:spPr bwMode="ltGray">
              <a:xfrm>
                <a:off x="5357" y="3223"/>
                <a:ext cx="154" cy="73"/>
              </a:xfrm>
              <a:custGeom>
                <a:avLst/>
                <a:gdLst>
                  <a:gd name="T0" fmla="*/ 147 w 154"/>
                  <a:gd name="T1" fmla="*/ 27 h 73"/>
                  <a:gd name="T2" fmla="*/ 138 w 154"/>
                  <a:gd name="T3" fmla="*/ 24 h 73"/>
                  <a:gd name="T4" fmla="*/ 127 w 154"/>
                  <a:gd name="T5" fmla="*/ 24 h 73"/>
                  <a:gd name="T6" fmla="*/ 117 w 154"/>
                  <a:gd name="T7" fmla="*/ 27 h 73"/>
                  <a:gd name="T8" fmla="*/ 112 w 154"/>
                  <a:gd name="T9" fmla="*/ 36 h 73"/>
                  <a:gd name="T10" fmla="*/ 105 w 154"/>
                  <a:gd name="T11" fmla="*/ 48 h 73"/>
                  <a:gd name="T12" fmla="*/ 97 w 154"/>
                  <a:gd name="T13" fmla="*/ 60 h 73"/>
                  <a:gd name="T14" fmla="*/ 84 w 154"/>
                  <a:gd name="T15" fmla="*/ 69 h 73"/>
                  <a:gd name="T16" fmla="*/ 69 w 154"/>
                  <a:gd name="T17" fmla="*/ 72 h 73"/>
                  <a:gd name="T18" fmla="*/ 57 w 154"/>
                  <a:gd name="T19" fmla="*/ 69 h 73"/>
                  <a:gd name="T20" fmla="*/ 49 w 154"/>
                  <a:gd name="T21" fmla="*/ 63 h 73"/>
                  <a:gd name="T22" fmla="*/ 37 w 154"/>
                  <a:gd name="T23" fmla="*/ 57 h 73"/>
                  <a:gd name="T24" fmla="*/ 24 w 154"/>
                  <a:gd name="T25" fmla="*/ 54 h 73"/>
                  <a:gd name="T26" fmla="*/ 12 w 154"/>
                  <a:gd name="T27" fmla="*/ 54 h 73"/>
                  <a:gd name="T28" fmla="*/ 4 w 154"/>
                  <a:gd name="T29" fmla="*/ 57 h 73"/>
                  <a:gd name="T30" fmla="*/ 0 w 154"/>
                  <a:gd name="T31" fmla="*/ 54 h 73"/>
                  <a:gd name="T32" fmla="*/ 7 w 154"/>
                  <a:gd name="T33" fmla="*/ 48 h 73"/>
                  <a:gd name="T34" fmla="*/ 19 w 154"/>
                  <a:gd name="T35" fmla="*/ 45 h 73"/>
                  <a:gd name="T36" fmla="*/ 27 w 154"/>
                  <a:gd name="T37" fmla="*/ 48 h 73"/>
                  <a:gd name="T38" fmla="*/ 39 w 154"/>
                  <a:gd name="T39" fmla="*/ 54 h 73"/>
                  <a:gd name="T40" fmla="*/ 52 w 154"/>
                  <a:gd name="T41" fmla="*/ 60 h 73"/>
                  <a:gd name="T42" fmla="*/ 64 w 154"/>
                  <a:gd name="T43" fmla="*/ 60 h 73"/>
                  <a:gd name="T44" fmla="*/ 75 w 154"/>
                  <a:gd name="T45" fmla="*/ 60 h 73"/>
                  <a:gd name="T46" fmla="*/ 84 w 154"/>
                  <a:gd name="T47" fmla="*/ 57 h 73"/>
                  <a:gd name="T48" fmla="*/ 93 w 154"/>
                  <a:gd name="T49" fmla="*/ 51 h 73"/>
                  <a:gd name="T50" fmla="*/ 102 w 154"/>
                  <a:gd name="T51" fmla="*/ 39 h 73"/>
                  <a:gd name="T52" fmla="*/ 112 w 154"/>
                  <a:gd name="T53" fmla="*/ 22 h 73"/>
                  <a:gd name="T54" fmla="*/ 120 w 154"/>
                  <a:gd name="T55" fmla="*/ 7 h 73"/>
                  <a:gd name="T56" fmla="*/ 127 w 154"/>
                  <a:gd name="T57" fmla="*/ 0 h 73"/>
                  <a:gd name="T58" fmla="*/ 135 w 154"/>
                  <a:gd name="T59" fmla="*/ 0 h 73"/>
                  <a:gd name="T60" fmla="*/ 145 w 154"/>
                  <a:gd name="T61" fmla="*/ 3 h 73"/>
                  <a:gd name="T62" fmla="*/ 153 w 154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3">
                    <a:moveTo>
                      <a:pt x="153" y="30"/>
                    </a:moveTo>
                    <a:lnTo>
                      <a:pt x="147" y="27"/>
                    </a:lnTo>
                    <a:lnTo>
                      <a:pt x="142" y="24"/>
                    </a:lnTo>
                    <a:lnTo>
                      <a:pt x="138" y="24"/>
                    </a:lnTo>
                    <a:lnTo>
                      <a:pt x="132" y="24"/>
                    </a:lnTo>
                    <a:lnTo>
                      <a:pt x="127" y="24"/>
                    </a:lnTo>
                    <a:lnTo>
                      <a:pt x="123" y="27"/>
                    </a:lnTo>
                    <a:lnTo>
                      <a:pt x="117" y="27"/>
                    </a:lnTo>
                    <a:lnTo>
                      <a:pt x="115" y="30"/>
                    </a:lnTo>
                    <a:lnTo>
                      <a:pt x="112" y="36"/>
                    </a:lnTo>
                    <a:lnTo>
                      <a:pt x="105" y="42"/>
                    </a:lnTo>
                    <a:lnTo>
                      <a:pt x="105" y="48"/>
                    </a:lnTo>
                    <a:lnTo>
                      <a:pt x="99" y="54"/>
                    </a:lnTo>
                    <a:lnTo>
                      <a:pt x="97" y="60"/>
                    </a:lnTo>
                    <a:lnTo>
                      <a:pt x="90" y="66"/>
                    </a:lnTo>
                    <a:lnTo>
                      <a:pt x="84" y="69"/>
                    </a:lnTo>
                    <a:lnTo>
                      <a:pt x="75" y="72"/>
                    </a:lnTo>
                    <a:lnTo>
                      <a:pt x="69" y="72"/>
                    </a:lnTo>
                    <a:lnTo>
                      <a:pt x="64" y="72"/>
                    </a:lnTo>
                    <a:lnTo>
                      <a:pt x="57" y="69"/>
                    </a:lnTo>
                    <a:lnTo>
                      <a:pt x="52" y="66"/>
                    </a:lnTo>
                    <a:lnTo>
                      <a:pt x="49" y="63"/>
                    </a:lnTo>
                    <a:lnTo>
                      <a:pt x="42" y="60"/>
                    </a:lnTo>
                    <a:lnTo>
                      <a:pt x="37" y="57"/>
                    </a:lnTo>
                    <a:lnTo>
                      <a:pt x="30" y="54"/>
                    </a:lnTo>
                    <a:lnTo>
                      <a:pt x="24" y="54"/>
                    </a:lnTo>
                    <a:lnTo>
                      <a:pt x="19" y="51"/>
                    </a:lnTo>
                    <a:lnTo>
                      <a:pt x="12" y="54"/>
                    </a:lnTo>
                    <a:lnTo>
                      <a:pt x="7" y="54"/>
                    </a:lnTo>
                    <a:lnTo>
                      <a:pt x="4" y="57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4" y="51"/>
                    </a:lnTo>
                    <a:lnTo>
                      <a:pt x="7" y="48"/>
                    </a:lnTo>
                    <a:lnTo>
                      <a:pt x="12" y="45"/>
                    </a:lnTo>
                    <a:lnTo>
                      <a:pt x="19" y="45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0" y="48"/>
                    </a:lnTo>
                    <a:lnTo>
                      <a:pt x="39" y="54"/>
                    </a:lnTo>
                    <a:lnTo>
                      <a:pt x="49" y="57"/>
                    </a:lnTo>
                    <a:lnTo>
                      <a:pt x="52" y="60"/>
                    </a:lnTo>
                    <a:lnTo>
                      <a:pt x="57" y="60"/>
                    </a:lnTo>
                    <a:lnTo>
                      <a:pt x="64" y="60"/>
                    </a:lnTo>
                    <a:lnTo>
                      <a:pt x="72" y="60"/>
                    </a:lnTo>
                    <a:lnTo>
                      <a:pt x="75" y="60"/>
                    </a:lnTo>
                    <a:lnTo>
                      <a:pt x="82" y="60"/>
                    </a:lnTo>
                    <a:lnTo>
                      <a:pt x="84" y="57"/>
                    </a:lnTo>
                    <a:lnTo>
                      <a:pt x="90" y="54"/>
                    </a:lnTo>
                    <a:lnTo>
                      <a:pt x="93" y="51"/>
                    </a:lnTo>
                    <a:lnTo>
                      <a:pt x="97" y="48"/>
                    </a:lnTo>
                    <a:lnTo>
                      <a:pt x="102" y="39"/>
                    </a:lnTo>
                    <a:lnTo>
                      <a:pt x="108" y="33"/>
                    </a:lnTo>
                    <a:lnTo>
                      <a:pt x="112" y="22"/>
                    </a:lnTo>
                    <a:lnTo>
                      <a:pt x="117" y="12"/>
                    </a:lnTo>
                    <a:lnTo>
                      <a:pt x="120" y="7"/>
                    </a:lnTo>
                    <a:lnTo>
                      <a:pt x="123" y="3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5" y="3"/>
                    </a:lnTo>
                    <a:lnTo>
                      <a:pt x="147" y="7"/>
                    </a:lnTo>
                    <a:lnTo>
                      <a:pt x="153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3" name="Forma libre 29"/>
              <p:cNvSpPr>
                <a:spLocks/>
              </p:cNvSpPr>
              <p:nvPr/>
            </p:nvSpPr>
            <p:spPr bwMode="ltGray">
              <a:xfrm>
                <a:off x="224" y="1995"/>
                <a:ext cx="157" cy="74"/>
              </a:xfrm>
              <a:custGeom>
                <a:avLst/>
                <a:gdLst>
                  <a:gd name="T0" fmla="*/ 149 w 157"/>
                  <a:gd name="T1" fmla="*/ 27 h 74"/>
                  <a:gd name="T2" fmla="*/ 141 w 157"/>
                  <a:gd name="T3" fmla="*/ 25 h 74"/>
                  <a:gd name="T4" fmla="*/ 129 w 157"/>
                  <a:gd name="T5" fmla="*/ 25 h 74"/>
                  <a:gd name="T6" fmla="*/ 120 w 157"/>
                  <a:gd name="T7" fmla="*/ 27 h 74"/>
                  <a:gd name="T8" fmla="*/ 114 w 157"/>
                  <a:gd name="T9" fmla="*/ 36 h 74"/>
                  <a:gd name="T10" fmla="*/ 105 w 157"/>
                  <a:gd name="T11" fmla="*/ 48 h 74"/>
                  <a:gd name="T12" fmla="*/ 99 w 157"/>
                  <a:gd name="T13" fmla="*/ 61 h 74"/>
                  <a:gd name="T14" fmla="*/ 84 w 157"/>
                  <a:gd name="T15" fmla="*/ 70 h 74"/>
                  <a:gd name="T16" fmla="*/ 72 w 157"/>
                  <a:gd name="T17" fmla="*/ 73 h 74"/>
                  <a:gd name="T18" fmla="*/ 60 w 157"/>
                  <a:gd name="T19" fmla="*/ 70 h 74"/>
                  <a:gd name="T20" fmla="*/ 51 w 157"/>
                  <a:gd name="T21" fmla="*/ 64 h 74"/>
                  <a:gd name="T22" fmla="*/ 39 w 157"/>
                  <a:gd name="T23" fmla="*/ 58 h 74"/>
                  <a:gd name="T24" fmla="*/ 27 w 157"/>
                  <a:gd name="T25" fmla="*/ 51 h 74"/>
                  <a:gd name="T26" fmla="*/ 15 w 157"/>
                  <a:gd name="T27" fmla="*/ 51 h 74"/>
                  <a:gd name="T28" fmla="*/ 7 w 157"/>
                  <a:gd name="T29" fmla="*/ 58 h 74"/>
                  <a:gd name="T30" fmla="*/ 3 w 157"/>
                  <a:gd name="T31" fmla="*/ 51 h 74"/>
                  <a:gd name="T32" fmla="*/ 9 w 157"/>
                  <a:gd name="T33" fmla="*/ 48 h 74"/>
                  <a:gd name="T34" fmla="*/ 21 w 157"/>
                  <a:gd name="T35" fmla="*/ 46 h 74"/>
                  <a:gd name="T36" fmla="*/ 30 w 157"/>
                  <a:gd name="T37" fmla="*/ 46 h 74"/>
                  <a:gd name="T38" fmla="*/ 42 w 157"/>
                  <a:gd name="T39" fmla="*/ 51 h 74"/>
                  <a:gd name="T40" fmla="*/ 54 w 157"/>
                  <a:gd name="T41" fmla="*/ 58 h 74"/>
                  <a:gd name="T42" fmla="*/ 66 w 157"/>
                  <a:gd name="T43" fmla="*/ 61 h 74"/>
                  <a:gd name="T44" fmla="*/ 78 w 157"/>
                  <a:gd name="T45" fmla="*/ 61 h 74"/>
                  <a:gd name="T46" fmla="*/ 87 w 157"/>
                  <a:gd name="T47" fmla="*/ 58 h 74"/>
                  <a:gd name="T48" fmla="*/ 96 w 157"/>
                  <a:gd name="T49" fmla="*/ 51 h 74"/>
                  <a:gd name="T50" fmla="*/ 105 w 157"/>
                  <a:gd name="T51" fmla="*/ 40 h 74"/>
                  <a:gd name="T52" fmla="*/ 114 w 157"/>
                  <a:gd name="T53" fmla="*/ 21 h 74"/>
                  <a:gd name="T54" fmla="*/ 120 w 157"/>
                  <a:gd name="T55" fmla="*/ 6 h 74"/>
                  <a:gd name="T56" fmla="*/ 129 w 157"/>
                  <a:gd name="T57" fmla="*/ 0 h 74"/>
                  <a:gd name="T58" fmla="*/ 135 w 157"/>
                  <a:gd name="T59" fmla="*/ 0 h 74"/>
                  <a:gd name="T60" fmla="*/ 144 w 157"/>
                  <a:gd name="T61" fmla="*/ 3 h 74"/>
                  <a:gd name="T62" fmla="*/ 156 w 157"/>
                  <a:gd name="T63" fmla="*/ 3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7" h="74">
                    <a:moveTo>
                      <a:pt x="156" y="30"/>
                    </a:moveTo>
                    <a:lnTo>
                      <a:pt x="149" y="27"/>
                    </a:lnTo>
                    <a:lnTo>
                      <a:pt x="144" y="25"/>
                    </a:lnTo>
                    <a:lnTo>
                      <a:pt x="141" y="25"/>
                    </a:lnTo>
                    <a:lnTo>
                      <a:pt x="135" y="25"/>
                    </a:lnTo>
                    <a:lnTo>
                      <a:pt x="129" y="25"/>
                    </a:lnTo>
                    <a:lnTo>
                      <a:pt x="122" y="27"/>
                    </a:lnTo>
                    <a:lnTo>
                      <a:pt x="120" y="27"/>
                    </a:lnTo>
                    <a:lnTo>
                      <a:pt x="117" y="30"/>
                    </a:lnTo>
                    <a:lnTo>
                      <a:pt x="114" y="36"/>
                    </a:lnTo>
                    <a:lnTo>
                      <a:pt x="107" y="43"/>
                    </a:lnTo>
                    <a:lnTo>
                      <a:pt x="105" y="48"/>
                    </a:lnTo>
                    <a:lnTo>
                      <a:pt x="102" y="55"/>
                    </a:lnTo>
                    <a:lnTo>
                      <a:pt x="99" y="61"/>
                    </a:lnTo>
                    <a:lnTo>
                      <a:pt x="92" y="66"/>
                    </a:lnTo>
                    <a:lnTo>
                      <a:pt x="84" y="70"/>
                    </a:lnTo>
                    <a:lnTo>
                      <a:pt x="78" y="73"/>
                    </a:lnTo>
                    <a:lnTo>
                      <a:pt x="72" y="73"/>
                    </a:lnTo>
                    <a:lnTo>
                      <a:pt x="66" y="73"/>
                    </a:lnTo>
                    <a:lnTo>
                      <a:pt x="60" y="70"/>
                    </a:lnTo>
                    <a:lnTo>
                      <a:pt x="54" y="66"/>
                    </a:lnTo>
                    <a:lnTo>
                      <a:pt x="51" y="64"/>
                    </a:lnTo>
                    <a:lnTo>
                      <a:pt x="45" y="61"/>
                    </a:lnTo>
                    <a:lnTo>
                      <a:pt x="39" y="58"/>
                    </a:lnTo>
                    <a:lnTo>
                      <a:pt x="33" y="55"/>
                    </a:lnTo>
                    <a:lnTo>
                      <a:pt x="27" y="51"/>
                    </a:lnTo>
                    <a:lnTo>
                      <a:pt x="21" y="51"/>
                    </a:lnTo>
                    <a:lnTo>
                      <a:pt x="15" y="51"/>
                    </a:lnTo>
                    <a:lnTo>
                      <a:pt x="9" y="55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3" y="51"/>
                    </a:lnTo>
                    <a:lnTo>
                      <a:pt x="7" y="48"/>
                    </a:lnTo>
                    <a:lnTo>
                      <a:pt x="9" y="48"/>
                    </a:lnTo>
                    <a:lnTo>
                      <a:pt x="15" y="46"/>
                    </a:lnTo>
                    <a:lnTo>
                      <a:pt x="21" y="46"/>
                    </a:lnTo>
                    <a:lnTo>
                      <a:pt x="24" y="46"/>
                    </a:lnTo>
                    <a:lnTo>
                      <a:pt x="30" y="46"/>
                    </a:lnTo>
                    <a:lnTo>
                      <a:pt x="33" y="48"/>
                    </a:lnTo>
                    <a:lnTo>
                      <a:pt x="42" y="51"/>
                    </a:lnTo>
                    <a:lnTo>
                      <a:pt x="51" y="58"/>
                    </a:lnTo>
                    <a:lnTo>
                      <a:pt x="54" y="58"/>
                    </a:lnTo>
                    <a:lnTo>
                      <a:pt x="57" y="61"/>
                    </a:lnTo>
                    <a:lnTo>
                      <a:pt x="66" y="61"/>
                    </a:lnTo>
                    <a:lnTo>
                      <a:pt x="72" y="61"/>
                    </a:lnTo>
                    <a:lnTo>
                      <a:pt x="78" y="61"/>
                    </a:lnTo>
                    <a:lnTo>
                      <a:pt x="84" y="58"/>
                    </a:lnTo>
                    <a:lnTo>
                      <a:pt x="87" y="58"/>
                    </a:lnTo>
                    <a:lnTo>
                      <a:pt x="92" y="55"/>
                    </a:lnTo>
                    <a:lnTo>
                      <a:pt x="96" y="51"/>
                    </a:lnTo>
                    <a:lnTo>
                      <a:pt x="99" y="48"/>
                    </a:lnTo>
                    <a:lnTo>
                      <a:pt x="105" y="40"/>
                    </a:lnTo>
                    <a:lnTo>
                      <a:pt x="107" y="30"/>
                    </a:lnTo>
                    <a:lnTo>
                      <a:pt x="114" y="21"/>
                    </a:lnTo>
                    <a:lnTo>
                      <a:pt x="117" y="12"/>
                    </a:lnTo>
                    <a:lnTo>
                      <a:pt x="120" y="6"/>
                    </a:lnTo>
                    <a:lnTo>
                      <a:pt x="126" y="3"/>
                    </a:lnTo>
                    <a:lnTo>
                      <a:pt x="129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41" y="0"/>
                    </a:lnTo>
                    <a:lnTo>
                      <a:pt x="144" y="3"/>
                    </a:lnTo>
                    <a:lnTo>
                      <a:pt x="149" y="6"/>
                    </a:lnTo>
                    <a:lnTo>
                      <a:pt x="156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4" name="Forma libre 30"/>
              <p:cNvSpPr>
                <a:spLocks/>
              </p:cNvSpPr>
              <p:nvPr/>
            </p:nvSpPr>
            <p:spPr bwMode="ltGray">
              <a:xfrm>
                <a:off x="3594" y="91"/>
                <a:ext cx="158" cy="75"/>
              </a:xfrm>
              <a:custGeom>
                <a:avLst/>
                <a:gdLst>
                  <a:gd name="T0" fmla="*/ 4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7 w 158"/>
                  <a:gd name="T7" fmla="*/ 30 h 75"/>
                  <a:gd name="T8" fmla="*/ 42 w 158"/>
                  <a:gd name="T9" fmla="*/ 36 h 75"/>
                  <a:gd name="T10" fmla="*/ 49 w 158"/>
                  <a:gd name="T11" fmla="*/ 48 h 75"/>
                  <a:gd name="T12" fmla="*/ 57 w 158"/>
                  <a:gd name="T13" fmla="*/ 63 h 75"/>
                  <a:gd name="T14" fmla="*/ 70 w 158"/>
                  <a:gd name="T15" fmla="*/ 71 h 75"/>
                  <a:gd name="T16" fmla="*/ 85 w 158"/>
                  <a:gd name="T17" fmla="*/ 74 h 75"/>
                  <a:gd name="T18" fmla="*/ 97 w 158"/>
                  <a:gd name="T19" fmla="*/ 71 h 75"/>
                  <a:gd name="T20" fmla="*/ 105 w 158"/>
                  <a:gd name="T21" fmla="*/ 63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0 w 158"/>
                  <a:gd name="T29" fmla="*/ 56 h 75"/>
                  <a:gd name="T30" fmla="*/ 154 w 158"/>
                  <a:gd name="T31" fmla="*/ 54 h 75"/>
                  <a:gd name="T32" fmla="*/ 145 w 158"/>
                  <a:gd name="T33" fmla="*/ 48 h 75"/>
                  <a:gd name="T34" fmla="*/ 135 w 158"/>
                  <a:gd name="T35" fmla="*/ 48 h 75"/>
                  <a:gd name="T36" fmla="*/ 127 w 158"/>
                  <a:gd name="T37" fmla="*/ 48 h 75"/>
                  <a:gd name="T38" fmla="*/ 115 w 158"/>
                  <a:gd name="T39" fmla="*/ 54 h 75"/>
                  <a:gd name="T40" fmla="*/ 102 w 158"/>
                  <a:gd name="T41" fmla="*/ 59 h 75"/>
                  <a:gd name="T42" fmla="*/ 87 w 158"/>
                  <a:gd name="T43" fmla="*/ 59 h 75"/>
                  <a:gd name="T44" fmla="*/ 79 w 158"/>
                  <a:gd name="T45" fmla="*/ 59 h 75"/>
                  <a:gd name="T46" fmla="*/ 70 w 158"/>
                  <a:gd name="T47" fmla="*/ 56 h 75"/>
                  <a:gd name="T48" fmla="*/ 60 w 158"/>
                  <a:gd name="T49" fmla="*/ 54 h 75"/>
                  <a:gd name="T50" fmla="*/ 52 w 158"/>
                  <a:gd name="T51" fmla="*/ 42 h 75"/>
                  <a:gd name="T52" fmla="*/ 42 w 158"/>
                  <a:gd name="T53" fmla="*/ 24 h 75"/>
                  <a:gd name="T54" fmla="*/ 34 w 158"/>
                  <a:gd name="T55" fmla="*/ 9 h 75"/>
                  <a:gd name="T56" fmla="*/ 27 w 158"/>
                  <a:gd name="T57" fmla="*/ 4 h 75"/>
                  <a:gd name="T58" fmla="*/ 19 w 158"/>
                  <a:gd name="T59" fmla="*/ 0 h 75"/>
                  <a:gd name="T60" fmla="*/ 9 w 158"/>
                  <a:gd name="T61" fmla="*/ 6 h 75"/>
                  <a:gd name="T62" fmla="*/ 0 w 158"/>
                  <a:gd name="T63" fmla="*/ 3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3"/>
                    </a:moveTo>
                    <a:lnTo>
                      <a:pt x="4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2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37" y="33"/>
                    </a:lnTo>
                    <a:lnTo>
                      <a:pt x="42" y="36"/>
                    </a:lnTo>
                    <a:lnTo>
                      <a:pt x="45" y="42"/>
                    </a:lnTo>
                    <a:lnTo>
                      <a:pt x="49" y="48"/>
                    </a:lnTo>
                    <a:lnTo>
                      <a:pt x="52" y="54"/>
                    </a:lnTo>
                    <a:lnTo>
                      <a:pt x="57" y="63"/>
                    </a:lnTo>
                    <a:lnTo>
                      <a:pt x="64" y="66"/>
                    </a:lnTo>
                    <a:lnTo>
                      <a:pt x="70" y="71"/>
                    </a:lnTo>
                    <a:lnTo>
                      <a:pt x="75" y="74"/>
                    </a:lnTo>
                    <a:lnTo>
                      <a:pt x="85" y="74"/>
                    </a:lnTo>
                    <a:lnTo>
                      <a:pt x="90" y="74"/>
                    </a:lnTo>
                    <a:lnTo>
                      <a:pt x="97" y="71"/>
                    </a:lnTo>
                    <a:lnTo>
                      <a:pt x="102" y="68"/>
                    </a:lnTo>
                    <a:lnTo>
                      <a:pt x="105" y="63"/>
                    </a:lnTo>
                    <a:lnTo>
                      <a:pt x="112" y="59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3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0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0" y="51"/>
                    </a:lnTo>
                    <a:lnTo>
                      <a:pt x="145" y="48"/>
                    </a:lnTo>
                    <a:lnTo>
                      <a:pt x="142" y="48"/>
                    </a:lnTo>
                    <a:lnTo>
                      <a:pt x="135" y="48"/>
                    </a:lnTo>
                    <a:lnTo>
                      <a:pt x="133" y="48"/>
                    </a:lnTo>
                    <a:lnTo>
                      <a:pt x="127" y="48"/>
                    </a:lnTo>
                    <a:lnTo>
                      <a:pt x="124" y="51"/>
                    </a:lnTo>
                    <a:lnTo>
                      <a:pt x="115" y="54"/>
                    </a:lnTo>
                    <a:lnTo>
                      <a:pt x="105" y="59"/>
                    </a:lnTo>
                    <a:lnTo>
                      <a:pt x="102" y="59"/>
                    </a:lnTo>
                    <a:lnTo>
                      <a:pt x="97" y="59"/>
                    </a:lnTo>
                    <a:lnTo>
                      <a:pt x="87" y="59"/>
                    </a:lnTo>
                    <a:lnTo>
                      <a:pt x="82" y="63"/>
                    </a:lnTo>
                    <a:lnTo>
                      <a:pt x="79" y="59"/>
                    </a:lnTo>
                    <a:lnTo>
                      <a:pt x="72" y="59"/>
                    </a:lnTo>
                    <a:lnTo>
                      <a:pt x="70" y="56"/>
                    </a:lnTo>
                    <a:lnTo>
                      <a:pt x="64" y="56"/>
                    </a:lnTo>
                    <a:lnTo>
                      <a:pt x="60" y="54"/>
                    </a:lnTo>
                    <a:lnTo>
                      <a:pt x="57" y="48"/>
                    </a:lnTo>
                    <a:lnTo>
                      <a:pt x="52" y="42"/>
                    </a:lnTo>
                    <a:lnTo>
                      <a:pt x="45" y="33"/>
                    </a:lnTo>
                    <a:lnTo>
                      <a:pt x="42" y="24"/>
                    </a:lnTo>
                    <a:lnTo>
                      <a:pt x="37" y="12"/>
                    </a:lnTo>
                    <a:lnTo>
                      <a:pt x="34" y="9"/>
                    </a:lnTo>
                    <a:lnTo>
                      <a:pt x="30" y="4"/>
                    </a:lnTo>
                    <a:lnTo>
                      <a:pt x="27" y="4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5" y="4"/>
                    </a:lnTo>
                    <a:lnTo>
                      <a:pt x="9" y="6"/>
                    </a:lnTo>
                    <a:lnTo>
                      <a:pt x="7" y="9"/>
                    </a:lnTo>
                    <a:lnTo>
                      <a:pt x="0" y="3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5" name="Forma libre 31"/>
              <p:cNvSpPr>
                <a:spLocks/>
              </p:cNvSpPr>
              <p:nvPr/>
            </p:nvSpPr>
            <p:spPr bwMode="ltGray">
              <a:xfrm>
                <a:off x="148" y="3372"/>
                <a:ext cx="160" cy="73"/>
              </a:xfrm>
              <a:custGeom>
                <a:avLst/>
                <a:gdLst>
                  <a:gd name="T0" fmla="*/ 7 w 160"/>
                  <a:gd name="T1" fmla="*/ 27 h 73"/>
                  <a:gd name="T2" fmla="*/ 15 w 160"/>
                  <a:gd name="T3" fmla="*/ 24 h 73"/>
                  <a:gd name="T4" fmla="*/ 28 w 160"/>
                  <a:gd name="T5" fmla="*/ 24 h 73"/>
                  <a:gd name="T6" fmla="*/ 37 w 160"/>
                  <a:gd name="T7" fmla="*/ 30 h 73"/>
                  <a:gd name="T8" fmla="*/ 43 w 160"/>
                  <a:gd name="T9" fmla="*/ 36 h 73"/>
                  <a:gd name="T10" fmla="*/ 50 w 160"/>
                  <a:gd name="T11" fmla="*/ 49 h 73"/>
                  <a:gd name="T12" fmla="*/ 58 w 160"/>
                  <a:gd name="T13" fmla="*/ 60 h 73"/>
                  <a:gd name="T14" fmla="*/ 70 w 160"/>
                  <a:gd name="T15" fmla="*/ 69 h 73"/>
                  <a:gd name="T16" fmla="*/ 86 w 160"/>
                  <a:gd name="T17" fmla="*/ 72 h 73"/>
                  <a:gd name="T18" fmla="*/ 98 w 160"/>
                  <a:gd name="T19" fmla="*/ 72 h 73"/>
                  <a:gd name="T20" fmla="*/ 107 w 160"/>
                  <a:gd name="T21" fmla="*/ 64 h 73"/>
                  <a:gd name="T22" fmla="*/ 119 w 160"/>
                  <a:gd name="T23" fmla="*/ 57 h 73"/>
                  <a:gd name="T24" fmla="*/ 131 w 160"/>
                  <a:gd name="T25" fmla="*/ 54 h 73"/>
                  <a:gd name="T26" fmla="*/ 144 w 160"/>
                  <a:gd name="T27" fmla="*/ 54 h 73"/>
                  <a:gd name="T28" fmla="*/ 152 w 160"/>
                  <a:gd name="T29" fmla="*/ 57 h 73"/>
                  <a:gd name="T30" fmla="*/ 156 w 160"/>
                  <a:gd name="T31" fmla="*/ 54 h 73"/>
                  <a:gd name="T32" fmla="*/ 147 w 160"/>
                  <a:gd name="T33" fmla="*/ 49 h 73"/>
                  <a:gd name="T34" fmla="*/ 137 w 160"/>
                  <a:gd name="T35" fmla="*/ 45 h 73"/>
                  <a:gd name="T36" fmla="*/ 129 w 160"/>
                  <a:gd name="T37" fmla="*/ 49 h 73"/>
                  <a:gd name="T38" fmla="*/ 116 w 160"/>
                  <a:gd name="T39" fmla="*/ 54 h 73"/>
                  <a:gd name="T40" fmla="*/ 104 w 160"/>
                  <a:gd name="T41" fmla="*/ 60 h 73"/>
                  <a:gd name="T42" fmla="*/ 89 w 160"/>
                  <a:gd name="T43" fmla="*/ 60 h 73"/>
                  <a:gd name="T44" fmla="*/ 80 w 160"/>
                  <a:gd name="T45" fmla="*/ 60 h 73"/>
                  <a:gd name="T46" fmla="*/ 70 w 160"/>
                  <a:gd name="T47" fmla="*/ 57 h 73"/>
                  <a:gd name="T48" fmla="*/ 61 w 160"/>
                  <a:gd name="T49" fmla="*/ 51 h 73"/>
                  <a:gd name="T50" fmla="*/ 52 w 160"/>
                  <a:gd name="T51" fmla="*/ 39 h 73"/>
                  <a:gd name="T52" fmla="*/ 43 w 160"/>
                  <a:gd name="T53" fmla="*/ 24 h 73"/>
                  <a:gd name="T54" fmla="*/ 34 w 160"/>
                  <a:gd name="T55" fmla="*/ 7 h 73"/>
                  <a:gd name="T56" fmla="*/ 28 w 160"/>
                  <a:gd name="T57" fmla="*/ 0 h 73"/>
                  <a:gd name="T58" fmla="*/ 22 w 160"/>
                  <a:gd name="T59" fmla="*/ 0 h 73"/>
                  <a:gd name="T60" fmla="*/ 10 w 160"/>
                  <a:gd name="T61" fmla="*/ 4 h 73"/>
                  <a:gd name="T62" fmla="*/ 0 w 160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0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8" y="24"/>
                    </a:lnTo>
                    <a:lnTo>
                      <a:pt x="30" y="27"/>
                    </a:lnTo>
                    <a:lnTo>
                      <a:pt x="37" y="30"/>
                    </a:lnTo>
                    <a:lnTo>
                      <a:pt x="40" y="30"/>
                    </a:lnTo>
                    <a:lnTo>
                      <a:pt x="43" y="36"/>
                    </a:lnTo>
                    <a:lnTo>
                      <a:pt x="46" y="42"/>
                    </a:lnTo>
                    <a:lnTo>
                      <a:pt x="50" y="49"/>
                    </a:lnTo>
                    <a:lnTo>
                      <a:pt x="55" y="54"/>
                    </a:lnTo>
                    <a:lnTo>
                      <a:pt x="58" y="60"/>
                    </a:lnTo>
                    <a:lnTo>
                      <a:pt x="65" y="66"/>
                    </a:lnTo>
                    <a:lnTo>
                      <a:pt x="70" y="69"/>
                    </a:lnTo>
                    <a:lnTo>
                      <a:pt x="80" y="72"/>
                    </a:lnTo>
                    <a:lnTo>
                      <a:pt x="86" y="72"/>
                    </a:lnTo>
                    <a:lnTo>
                      <a:pt x="91" y="72"/>
                    </a:lnTo>
                    <a:lnTo>
                      <a:pt x="98" y="72"/>
                    </a:lnTo>
                    <a:lnTo>
                      <a:pt x="104" y="66"/>
                    </a:lnTo>
                    <a:lnTo>
                      <a:pt x="107" y="64"/>
                    </a:lnTo>
                    <a:lnTo>
                      <a:pt x="113" y="60"/>
                    </a:lnTo>
                    <a:lnTo>
                      <a:pt x="119" y="57"/>
                    </a:lnTo>
                    <a:lnTo>
                      <a:pt x="126" y="54"/>
                    </a:lnTo>
                    <a:lnTo>
                      <a:pt x="131" y="54"/>
                    </a:lnTo>
                    <a:lnTo>
                      <a:pt x="137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2" y="57"/>
                    </a:lnTo>
                    <a:lnTo>
                      <a:pt x="159" y="60"/>
                    </a:lnTo>
                    <a:lnTo>
                      <a:pt x="156" y="54"/>
                    </a:lnTo>
                    <a:lnTo>
                      <a:pt x="152" y="51"/>
                    </a:lnTo>
                    <a:lnTo>
                      <a:pt x="147" y="49"/>
                    </a:lnTo>
                    <a:lnTo>
                      <a:pt x="144" y="45"/>
                    </a:lnTo>
                    <a:lnTo>
                      <a:pt x="137" y="45"/>
                    </a:lnTo>
                    <a:lnTo>
                      <a:pt x="134" y="45"/>
                    </a:lnTo>
                    <a:lnTo>
                      <a:pt x="129" y="49"/>
                    </a:lnTo>
                    <a:lnTo>
                      <a:pt x="126" y="49"/>
                    </a:lnTo>
                    <a:lnTo>
                      <a:pt x="116" y="54"/>
                    </a:lnTo>
                    <a:lnTo>
                      <a:pt x="107" y="57"/>
                    </a:lnTo>
                    <a:lnTo>
                      <a:pt x="104" y="60"/>
                    </a:lnTo>
                    <a:lnTo>
                      <a:pt x="98" y="60"/>
                    </a:lnTo>
                    <a:lnTo>
                      <a:pt x="89" y="60"/>
                    </a:lnTo>
                    <a:lnTo>
                      <a:pt x="83" y="60"/>
                    </a:lnTo>
                    <a:lnTo>
                      <a:pt x="80" y="60"/>
                    </a:lnTo>
                    <a:lnTo>
                      <a:pt x="73" y="60"/>
                    </a:lnTo>
                    <a:lnTo>
                      <a:pt x="70" y="57"/>
                    </a:lnTo>
                    <a:lnTo>
                      <a:pt x="65" y="54"/>
                    </a:lnTo>
                    <a:lnTo>
                      <a:pt x="61" y="51"/>
                    </a:lnTo>
                    <a:lnTo>
                      <a:pt x="58" y="49"/>
                    </a:lnTo>
                    <a:lnTo>
                      <a:pt x="52" y="39"/>
                    </a:lnTo>
                    <a:lnTo>
                      <a:pt x="46" y="34"/>
                    </a:lnTo>
                    <a:lnTo>
                      <a:pt x="43" y="24"/>
                    </a:lnTo>
                    <a:lnTo>
                      <a:pt x="37" y="12"/>
                    </a:lnTo>
                    <a:lnTo>
                      <a:pt x="34" y="7"/>
                    </a:lnTo>
                    <a:lnTo>
                      <a:pt x="30" y="4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0" y="4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6" name="Forma libre 32"/>
              <p:cNvSpPr>
                <a:spLocks/>
              </p:cNvSpPr>
              <p:nvPr/>
            </p:nvSpPr>
            <p:spPr bwMode="ltGray">
              <a:xfrm>
                <a:off x="4006" y="3905"/>
                <a:ext cx="158" cy="75"/>
              </a:xfrm>
              <a:custGeom>
                <a:avLst/>
                <a:gdLst>
                  <a:gd name="T0" fmla="*/ 6 w 158"/>
                  <a:gd name="T1" fmla="*/ 30 h 75"/>
                  <a:gd name="T2" fmla="*/ 15 w 158"/>
                  <a:gd name="T3" fmla="*/ 27 h 75"/>
                  <a:gd name="T4" fmla="*/ 27 w 158"/>
                  <a:gd name="T5" fmla="*/ 27 h 75"/>
                  <a:gd name="T6" fmla="*/ 36 w 158"/>
                  <a:gd name="T7" fmla="*/ 30 h 75"/>
                  <a:gd name="T8" fmla="*/ 43 w 158"/>
                  <a:gd name="T9" fmla="*/ 35 h 75"/>
                  <a:gd name="T10" fmla="*/ 48 w 158"/>
                  <a:gd name="T11" fmla="*/ 47 h 75"/>
                  <a:gd name="T12" fmla="*/ 58 w 158"/>
                  <a:gd name="T13" fmla="*/ 62 h 75"/>
                  <a:gd name="T14" fmla="*/ 69 w 158"/>
                  <a:gd name="T15" fmla="*/ 71 h 75"/>
                  <a:gd name="T16" fmla="*/ 84 w 158"/>
                  <a:gd name="T17" fmla="*/ 74 h 75"/>
                  <a:gd name="T18" fmla="*/ 96 w 158"/>
                  <a:gd name="T19" fmla="*/ 71 h 75"/>
                  <a:gd name="T20" fmla="*/ 106 w 158"/>
                  <a:gd name="T21" fmla="*/ 62 h 75"/>
                  <a:gd name="T22" fmla="*/ 118 w 158"/>
                  <a:gd name="T23" fmla="*/ 56 h 75"/>
                  <a:gd name="T24" fmla="*/ 130 w 158"/>
                  <a:gd name="T25" fmla="*/ 54 h 75"/>
                  <a:gd name="T26" fmla="*/ 142 w 158"/>
                  <a:gd name="T27" fmla="*/ 54 h 75"/>
                  <a:gd name="T28" fmla="*/ 151 w 158"/>
                  <a:gd name="T29" fmla="*/ 56 h 75"/>
                  <a:gd name="T30" fmla="*/ 154 w 158"/>
                  <a:gd name="T31" fmla="*/ 54 h 75"/>
                  <a:gd name="T32" fmla="*/ 145 w 158"/>
                  <a:gd name="T33" fmla="*/ 47 h 75"/>
                  <a:gd name="T34" fmla="*/ 136 w 158"/>
                  <a:gd name="T35" fmla="*/ 47 h 75"/>
                  <a:gd name="T36" fmla="*/ 127 w 158"/>
                  <a:gd name="T37" fmla="*/ 47 h 75"/>
                  <a:gd name="T38" fmla="*/ 114 w 158"/>
                  <a:gd name="T39" fmla="*/ 54 h 75"/>
                  <a:gd name="T40" fmla="*/ 103 w 158"/>
                  <a:gd name="T41" fmla="*/ 59 h 75"/>
                  <a:gd name="T42" fmla="*/ 91 w 158"/>
                  <a:gd name="T43" fmla="*/ 62 h 75"/>
                  <a:gd name="T44" fmla="*/ 79 w 158"/>
                  <a:gd name="T45" fmla="*/ 62 h 75"/>
                  <a:gd name="T46" fmla="*/ 69 w 158"/>
                  <a:gd name="T47" fmla="*/ 56 h 75"/>
                  <a:gd name="T48" fmla="*/ 61 w 158"/>
                  <a:gd name="T49" fmla="*/ 54 h 75"/>
                  <a:gd name="T50" fmla="*/ 51 w 158"/>
                  <a:gd name="T51" fmla="*/ 42 h 75"/>
                  <a:gd name="T52" fmla="*/ 43 w 158"/>
                  <a:gd name="T53" fmla="*/ 24 h 75"/>
                  <a:gd name="T54" fmla="*/ 36 w 158"/>
                  <a:gd name="T55" fmla="*/ 9 h 75"/>
                  <a:gd name="T56" fmla="*/ 27 w 158"/>
                  <a:gd name="T57" fmla="*/ 3 h 75"/>
                  <a:gd name="T58" fmla="*/ 18 w 158"/>
                  <a:gd name="T59" fmla="*/ 0 h 75"/>
                  <a:gd name="T60" fmla="*/ 9 w 158"/>
                  <a:gd name="T61" fmla="*/ 3 h 75"/>
                  <a:gd name="T62" fmla="*/ 0 w 158"/>
                  <a:gd name="T63" fmla="*/ 3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5">
                    <a:moveTo>
                      <a:pt x="0" y="32"/>
                    </a:moveTo>
                    <a:lnTo>
                      <a:pt x="6" y="30"/>
                    </a:lnTo>
                    <a:lnTo>
                      <a:pt x="12" y="27"/>
                    </a:lnTo>
                    <a:lnTo>
                      <a:pt x="15" y="27"/>
                    </a:lnTo>
                    <a:lnTo>
                      <a:pt x="21" y="27"/>
                    </a:lnTo>
                    <a:lnTo>
                      <a:pt x="27" y="27"/>
                    </a:lnTo>
                    <a:lnTo>
                      <a:pt x="30" y="27"/>
                    </a:lnTo>
                    <a:lnTo>
                      <a:pt x="36" y="30"/>
                    </a:lnTo>
                    <a:lnTo>
                      <a:pt x="39" y="32"/>
                    </a:lnTo>
                    <a:lnTo>
                      <a:pt x="43" y="35"/>
                    </a:lnTo>
                    <a:lnTo>
                      <a:pt x="48" y="44"/>
                    </a:lnTo>
                    <a:lnTo>
                      <a:pt x="48" y="47"/>
                    </a:lnTo>
                    <a:lnTo>
                      <a:pt x="54" y="54"/>
                    </a:lnTo>
                    <a:lnTo>
                      <a:pt x="58" y="62"/>
                    </a:lnTo>
                    <a:lnTo>
                      <a:pt x="63" y="65"/>
                    </a:lnTo>
                    <a:lnTo>
                      <a:pt x="69" y="71"/>
                    </a:lnTo>
                    <a:lnTo>
                      <a:pt x="76" y="74"/>
                    </a:lnTo>
                    <a:lnTo>
                      <a:pt x="84" y="74"/>
                    </a:lnTo>
                    <a:lnTo>
                      <a:pt x="91" y="74"/>
                    </a:lnTo>
                    <a:lnTo>
                      <a:pt x="96" y="71"/>
                    </a:lnTo>
                    <a:lnTo>
                      <a:pt x="103" y="68"/>
                    </a:lnTo>
                    <a:lnTo>
                      <a:pt x="106" y="62"/>
                    </a:lnTo>
                    <a:lnTo>
                      <a:pt x="112" y="62"/>
                    </a:lnTo>
                    <a:lnTo>
                      <a:pt x="118" y="56"/>
                    </a:lnTo>
                    <a:lnTo>
                      <a:pt x="124" y="54"/>
                    </a:lnTo>
                    <a:lnTo>
                      <a:pt x="130" y="54"/>
                    </a:lnTo>
                    <a:lnTo>
                      <a:pt x="136" y="54"/>
                    </a:lnTo>
                    <a:lnTo>
                      <a:pt x="142" y="54"/>
                    </a:lnTo>
                    <a:lnTo>
                      <a:pt x="148" y="56"/>
                    </a:lnTo>
                    <a:lnTo>
                      <a:pt x="151" y="56"/>
                    </a:lnTo>
                    <a:lnTo>
                      <a:pt x="157" y="59"/>
                    </a:lnTo>
                    <a:lnTo>
                      <a:pt x="154" y="54"/>
                    </a:lnTo>
                    <a:lnTo>
                      <a:pt x="151" y="50"/>
                    </a:lnTo>
                    <a:lnTo>
                      <a:pt x="145" y="47"/>
                    </a:lnTo>
                    <a:lnTo>
                      <a:pt x="142" y="47"/>
                    </a:lnTo>
                    <a:lnTo>
                      <a:pt x="136" y="47"/>
                    </a:lnTo>
                    <a:lnTo>
                      <a:pt x="133" y="47"/>
                    </a:lnTo>
                    <a:lnTo>
                      <a:pt x="127" y="47"/>
                    </a:lnTo>
                    <a:lnTo>
                      <a:pt x="124" y="47"/>
                    </a:lnTo>
                    <a:lnTo>
                      <a:pt x="114" y="54"/>
                    </a:lnTo>
                    <a:lnTo>
                      <a:pt x="106" y="59"/>
                    </a:lnTo>
                    <a:lnTo>
                      <a:pt x="103" y="59"/>
                    </a:lnTo>
                    <a:lnTo>
                      <a:pt x="96" y="59"/>
                    </a:lnTo>
                    <a:lnTo>
                      <a:pt x="91" y="62"/>
                    </a:lnTo>
                    <a:lnTo>
                      <a:pt x="81" y="62"/>
                    </a:lnTo>
                    <a:lnTo>
                      <a:pt x="79" y="62"/>
                    </a:lnTo>
                    <a:lnTo>
                      <a:pt x="73" y="59"/>
                    </a:lnTo>
                    <a:lnTo>
                      <a:pt x="69" y="56"/>
                    </a:lnTo>
                    <a:lnTo>
                      <a:pt x="63" y="56"/>
                    </a:lnTo>
                    <a:lnTo>
                      <a:pt x="61" y="54"/>
                    </a:lnTo>
                    <a:lnTo>
                      <a:pt x="58" y="47"/>
                    </a:lnTo>
                    <a:lnTo>
                      <a:pt x="51" y="42"/>
                    </a:lnTo>
                    <a:lnTo>
                      <a:pt x="45" y="32"/>
                    </a:lnTo>
                    <a:lnTo>
                      <a:pt x="43" y="24"/>
                    </a:lnTo>
                    <a:lnTo>
                      <a:pt x="36" y="12"/>
                    </a:lnTo>
                    <a:lnTo>
                      <a:pt x="36" y="9"/>
                    </a:lnTo>
                    <a:lnTo>
                      <a:pt x="30" y="3"/>
                    </a:lnTo>
                    <a:lnTo>
                      <a:pt x="27" y="3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5" y="3"/>
                    </a:lnTo>
                    <a:lnTo>
                      <a:pt x="9" y="3"/>
                    </a:lnTo>
                    <a:lnTo>
                      <a:pt x="6" y="9"/>
                    </a:lnTo>
                    <a:lnTo>
                      <a:pt x="0" y="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7" name="Forma libre 33"/>
              <p:cNvSpPr>
                <a:spLocks/>
              </p:cNvSpPr>
              <p:nvPr/>
            </p:nvSpPr>
            <p:spPr bwMode="ltGray">
              <a:xfrm>
                <a:off x="954" y="220"/>
                <a:ext cx="158" cy="73"/>
              </a:xfrm>
              <a:custGeom>
                <a:avLst/>
                <a:gdLst>
                  <a:gd name="T0" fmla="*/ 7 w 158"/>
                  <a:gd name="T1" fmla="*/ 27 h 73"/>
                  <a:gd name="T2" fmla="*/ 15 w 158"/>
                  <a:gd name="T3" fmla="*/ 24 h 73"/>
                  <a:gd name="T4" fmla="*/ 27 w 158"/>
                  <a:gd name="T5" fmla="*/ 27 h 73"/>
                  <a:gd name="T6" fmla="*/ 37 w 158"/>
                  <a:gd name="T7" fmla="*/ 30 h 73"/>
                  <a:gd name="T8" fmla="*/ 42 w 158"/>
                  <a:gd name="T9" fmla="*/ 36 h 73"/>
                  <a:gd name="T10" fmla="*/ 48 w 158"/>
                  <a:gd name="T11" fmla="*/ 48 h 73"/>
                  <a:gd name="T12" fmla="*/ 60 w 158"/>
                  <a:gd name="T13" fmla="*/ 63 h 73"/>
                  <a:gd name="T14" fmla="*/ 72 w 158"/>
                  <a:gd name="T15" fmla="*/ 69 h 73"/>
                  <a:gd name="T16" fmla="*/ 85 w 158"/>
                  <a:gd name="T17" fmla="*/ 72 h 73"/>
                  <a:gd name="T18" fmla="*/ 97 w 158"/>
                  <a:gd name="T19" fmla="*/ 72 h 73"/>
                  <a:gd name="T20" fmla="*/ 105 w 158"/>
                  <a:gd name="T21" fmla="*/ 63 h 73"/>
                  <a:gd name="T22" fmla="*/ 118 w 158"/>
                  <a:gd name="T23" fmla="*/ 57 h 73"/>
                  <a:gd name="T24" fmla="*/ 130 w 158"/>
                  <a:gd name="T25" fmla="*/ 54 h 73"/>
                  <a:gd name="T26" fmla="*/ 142 w 158"/>
                  <a:gd name="T27" fmla="*/ 54 h 73"/>
                  <a:gd name="T28" fmla="*/ 150 w 158"/>
                  <a:gd name="T29" fmla="*/ 57 h 73"/>
                  <a:gd name="T30" fmla="*/ 153 w 158"/>
                  <a:gd name="T31" fmla="*/ 54 h 73"/>
                  <a:gd name="T32" fmla="*/ 148 w 158"/>
                  <a:gd name="T33" fmla="*/ 48 h 73"/>
                  <a:gd name="T34" fmla="*/ 138 w 158"/>
                  <a:gd name="T35" fmla="*/ 45 h 73"/>
                  <a:gd name="T36" fmla="*/ 127 w 158"/>
                  <a:gd name="T37" fmla="*/ 48 h 73"/>
                  <a:gd name="T38" fmla="*/ 115 w 158"/>
                  <a:gd name="T39" fmla="*/ 54 h 73"/>
                  <a:gd name="T40" fmla="*/ 102 w 158"/>
                  <a:gd name="T41" fmla="*/ 60 h 73"/>
                  <a:gd name="T42" fmla="*/ 90 w 158"/>
                  <a:gd name="T43" fmla="*/ 60 h 73"/>
                  <a:gd name="T44" fmla="*/ 78 w 158"/>
                  <a:gd name="T45" fmla="*/ 60 h 73"/>
                  <a:gd name="T46" fmla="*/ 70 w 158"/>
                  <a:gd name="T47" fmla="*/ 57 h 73"/>
                  <a:gd name="T48" fmla="*/ 60 w 158"/>
                  <a:gd name="T49" fmla="*/ 51 h 73"/>
                  <a:gd name="T50" fmla="*/ 52 w 158"/>
                  <a:gd name="T51" fmla="*/ 39 h 73"/>
                  <a:gd name="T52" fmla="*/ 42 w 158"/>
                  <a:gd name="T53" fmla="*/ 24 h 73"/>
                  <a:gd name="T54" fmla="*/ 37 w 158"/>
                  <a:gd name="T55" fmla="*/ 7 h 73"/>
                  <a:gd name="T56" fmla="*/ 27 w 158"/>
                  <a:gd name="T57" fmla="*/ 0 h 73"/>
                  <a:gd name="T58" fmla="*/ 22 w 158"/>
                  <a:gd name="T59" fmla="*/ 0 h 73"/>
                  <a:gd name="T60" fmla="*/ 12 w 158"/>
                  <a:gd name="T61" fmla="*/ 3 h 73"/>
                  <a:gd name="T62" fmla="*/ 0 w 158"/>
                  <a:gd name="T63" fmla="*/ 3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8" h="73">
                    <a:moveTo>
                      <a:pt x="0" y="30"/>
                    </a:moveTo>
                    <a:lnTo>
                      <a:pt x="7" y="27"/>
                    </a:lnTo>
                    <a:lnTo>
                      <a:pt x="12" y="24"/>
                    </a:lnTo>
                    <a:lnTo>
                      <a:pt x="15" y="24"/>
                    </a:lnTo>
                    <a:lnTo>
                      <a:pt x="22" y="24"/>
                    </a:lnTo>
                    <a:lnTo>
                      <a:pt x="27" y="27"/>
                    </a:lnTo>
                    <a:lnTo>
                      <a:pt x="33" y="27"/>
                    </a:lnTo>
                    <a:lnTo>
                      <a:pt x="37" y="30"/>
                    </a:lnTo>
                    <a:lnTo>
                      <a:pt x="39" y="30"/>
                    </a:lnTo>
                    <a:lnTo>
                      <a:pt x="42" y="36"/>
                    </a:lnTo>
                    <a:lnTo>
                      <a:pt x="48" y="42"/>
                    </a:lnTo>
                    <a:lnTo>
                      <a:pt x="48" y="48"/>
                    </a:lnTo>
                    <a:lnTo>
                      <a:pt x="55" y="54"/>
                    </a:lnTo>
                    <a:lnTo>
                      <a:pt x="60" y="63"/>
                    </a:lnTo>
                    <a:lnTo>
                      <a:pt x="67" y="66"/>
                    </a:lnTo>
                    <a:lnTo>
                      <a:pt x="72" y="69"/>
                    </a:lnTo>
                    <a:lnTo>
                      <a:pt x="78" y="72"/>
                    </a:lnTo>
                    <a:lnTo>
                      <a:pt x="85" y="72"/>
                    </a:lnTo>
                    <a:lnTo>
                      <a:pt x="90" y="72"/>
                    </a:lnTo>
                    <a:lnTo>
                      <a:pt x="97" y="72"/>
                    </a:lnTo>
                    <a:lnTo>
                      <a:pt x="102" y="66"/>
                    </a:lnTo>
                    <a:lnTo>
                      <a:pt x="105" y="63"/>
                    </a:lnTo>
                    <a:lnTo>
                      <a:pt x="112" y="60"/>
                    </a:lnTo>
                    <a:lnTo>
                      <a:pt x="118" y="57"/>
                    </a:lnTo>
                    <a:lnTo>
                      <a:pt x="123" y="54"/>
                    </a:lnTo>
                    <a:lnTo>
                      <a:pt x="130" y="54"/>
                    </a:lnTo>
                    <a:lnTo>
                      <a:pt x="135" y="54"/>
                    </a:lnTo>
                    <a:lnTo>
                      <a:pt x="142" y="54"/>
                    </a:lnTo>
                    <a:lnTo>
                      <a:pt x="148" y="54"/>
                    </a:lnTo>
                    <a:lnTo>
                      <a:pt x="150" y="57"/>
                    </a:lnTo>
                    <a:lnTo>
                      <a:pt x="157" y="60"/>
                    </a:lnTo>
                    <a:lnTo>
                      <a:pt x="153" y="54"/>
                    </a:lnTo>
                    <a:lnTo>
                      <a:pt x="150" y="51"/>
                    </a:lnTo>
                    <a:lnTo>
                      <a:pt x="148" y="48"/>
                    </a:lnTo>
                    <a:lnTo>
                      <a:pt x="142" y="48"/>
                    </a:lnTo>
                    <a:lnTo>
                      <a:pt x="138" y="45"/>
                    </a:lnTo>
                    <a:lnTo>
                      <a:pt x="133" y="45"/>
                    </a:lnTo>
                    <a:lnTo>
                      <a:pt x="127" y="48"/>
                    </a:lnTo>
                    <a:lnTo>
                      <a:pt x="123" y="48"/>
                    </a:lnTo>
                    <a:lnTo>
                      <a:pt x="115" y="54"/>
                    </a:lnTo>
                    <a:lnTo>
                      <a:pt x="105" y="57"/>
                    </a:lnTo>
                    <a:lnTo>
                      <a:pt x="102" y="60"/>
                    </a:lnTo>
                    <a:lnTo>
                      <a:pt x="100" y="60"/>
                    </a:lnTo>
                    <a:lnTo>
                      <a:pt x="90" y="60"/>
                    </a:lnTo>
                    <a:lnTo>
                      <a:pt x="85" y="60"/>
                    </a:lnTo>
                    <a:lnTo>
                      <a:pt x="78" y="60"/>
                    </a:lnTo>
                    <a:lnTo>
                      <a:pt x="72" y="60"/>
                    </a:lnTo>
                    <a:lnTo>
                      <a:pt x="70" y="57"/>
                    </a:lnTo>
                    <a:lnTo>
                      <a:pt x="63" y="54"/>
                    </a:lnTo>
                    <a:lnTo>
                      <a:pt x="60" y="51"/>
                    </a:lnTo>
                    <a:lnTo>
                      <a:pt x="57" y="48"/>
                    </a:lnTo>
                    <a:lnTo>
                      <a:pt x="52" y="39"/>
                    </a:lnTo>
                    <a:lnTo>
                      <a:pt x="48" y="33"/>
                    </a:lnTo>
                    <a:lnTo>
                      <a:pt x="42" y="24"/>
                    </a:lnTo>
                    <a:lnTo>
                      <a:pt x="39" y="12"/>
                    </a:lnTo>
                    <a:lnTo>
                      <a:pt x="37" y="7"/>
                    </a:lnTo>
                    <a:lnTo>
                      <a:pt x="30" y="3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7" y="7"/>
                    </a:lnTo>
                    <a:lnTo>
                      <a:pt x="0" y="3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8" name="Forma libre 34"/>
              <p:cNvSpPr>
                <a:spLocks/>
              </p:cNvSpPr>
              <p:nvPr/>
            </p:nvSpPr>
            <p:spPr bwMode="ltGray">
              <a:xfrm>
                <a:off x="4097" y="136"/>
                <a:ext cx="156" cy="74"/>
              </a:xfrm>
              <a:custGeom>
                <a:avLst/>
                <a:gdLst>
                  <a:gd name="T0" fmla="*/ 0 w 156"/>
                  <a:gd name="T1" fmla="*/ 43 h 74"/>
                  <a:gd name="T2" fmla="*/ 4 w 156"/>
                  <a:gd name="T3" fmla="*/ 46 h 74"/>
                  <a:gd name="T4" fmla="*/ 9 w 156"/>
                  <a:gd name="T5" fmla="*/ 48 h 74"/>
                  <a:gd name="T6" fmla="*/ 15 w 156"/>
                  <a:gd name="T7" fmla="*/ 48 h 74"/>
                  <a:gd name="T8" fmla="*/ 22 w 156"/>
                  <a:gd name="T9" fmla="*/ 48 h 74"/>
                  <a:gd name="T10" fmla="*/ 27 w 156"/>
                  <a:gd name="T11" fmla="*/ 48 h 74"/>
                  <a:gd name="T12" fmla="*/ 30 w 156"/>
                  <a:gd name="T13" fmla="*/ 46 h 74"/>
                  <a:gd name="T14" fmla="*/ 37 w 156"/>
                  <a:gd name="T15" fmla="*/ 43 h 74"/>
                  <a:gd name="T16" fmla="*/ 43 w 156"/>
                  <a:gd name="T17" fmla="*/ 37 h 74"/>
                  <a:gd name="T18" fmla="*/ 45 w 156"/>
                  <a:gd name="T19" fmla="*/ 30 h 74"/>
                  <a:gd name="T20" fmla="*/ 49 w 156"/>
                  <a:gd name="T21" fmla="*/ 25 h 74"/>
                  <a:gd name="T22" fmla="*/ 52 w 156"/>
                  <a:gd name="T23" fmla="*/ 18 h 74"/>
                  <a:gd name="T24" fmla="*/ 58 w 156"/>
                  <a:gd name="T25" fmla="*/ 12 h 74"/>
                  <a:gd name="T26" fmla="*/ 64 w 156"/>
                  <a:gd name="T27" fmla="*/ 7 h 74"/>
                  <a:gd name="T28" fmla="*/ 70 w 156"/>
                  <a:gd name="T29" fmla="*/ 3 h 74"/>
                  <a:gd name="T30" fmla="*/ 76 w 156"/>
                  <a:gd name="T31" fmla="*/ 0 h 74"/>
                  <a:gd name="T32" fmla="*/ 85 w 156"/>
                  <a:gd name="T33" fmla="*/ 0 h 74"/>
                  <a:gd name="T34" fmla="*/ 91 w 156"/>
                  <a:gd name="T35" fmla="*/ 0 h 74"/>
                  <a:gd name="T36" fmla="*/ 95 w 156"/>
                  <a:gd name="T37" fmla="*/ 0 h 74"/>
                  <a:gd name="T38" fmla="*/ 100 w 156"/>
                  <a:gd name="T39" fmla="*/ 7 h 74"/>
                  <a:gd name="T40" fmla="*/ 106 w 156"/>
                  <a:gd name="T41" fmla="*/ 9 h 74"/>
                  <a:gd name="T42" fmla="*/ 110 w 156"/>
                  <a:gd name="T43" fmla="*/ 12 h 74"/>
                  <a:gd name="T44" fmla="*/ 118 w 156"/>
                  <a:gd name="T45" fmla="*/ 15 h 74"/>
                  <a:gd name="T46" fmla="*/ 125 w 156"/>
                  <a:gd name="T47" fmla="*/ 18 h 74"/>
                  <a:gd name="T48" fmla="*/ 130 w 156"/>
                  <a:gd name="T49" fmla="*/ 18 h 74"/>
                  <a:gd name="T50" fmla="*/ 136 w 156"/>
                  <a:gd name="T51" fmla="*/ 18 h 74"/>
                  <a:gd name="T52" fmla="*/ 140 w 156"/>
                  <a:gd name="T53" fmla="*/ 18 h 74"/>
                  <a:gd name="T54" fmla="*/ 146 w 156"/>
                  <a:gd name="T55" fmla="*/ 18 h 74"/>
                  <a:gd name="T56" fmla="*/ 151 w 156"/>
                  <a:gd name="T57" fmla="*/ 15 h 74"/>
                  <a:gd name="T58" fmla="*/ 155 w 156"/>
                  <a:gd name="T59" fmla="*/ 12 h 74"/>
                  <a:gd name="T60" fmla="*/ 155 w 156"/>
                  <a:gd name="T61" fmla="*/ 18 h 74"/>
                  <a:gd name="T62" fmla="*/ 151 w 156"/>
                  <a:gd name="T63" fmla="*/ 22 h 74"/>
                  <a:gd name="T64" fmla="*/ 146 w 156"/>
                  <a:gd name="T65" fmla="*/ 25 h 74"/>
                  <a:gd name="T66" fmla="*/ 143 w 156"/>
                  <a:gd name="T67" fmla="*/ 27 h 74"/>
                  <a:gd name="T68" fmla="*/ 136 w 156"/>
                  <a:gd name="T69" fmla="*/ 27 h 74"/>
                  <a:gd name="T70" fmla="*/ 133 w 156"/>
                  <a:gd name="T71" fmla="*/ 27 h 74"/>
                  <a:gd name="T72" fmla="*/ 128 w 156"/>
                  <a:gd name="T73" fmla="*/ 27 h 74"/>
                  <a:gd name="T74" fmla="*/ 121 w 156"/>
                  <a:gd name="T75" fmla="*/ 25 h 74"/>
                  <a:gd name="T76" fmla="*/ 115 w 156"/>
                  <a:gd name="T77" fmla="*/ 18 h 74"/>
                  <a:gd name="T78" fmla="*/ 106 w 156"/>
                  <a:gd name="T79" fmla="*/ 15 h 74"/>
                  <a:gd name="T80" fmla="*/ 103 w 156"/>
                  <a:gd name="T81" fmla="*/ 12 h 74"/>
                  <a:gd name="T82" fmla="*/ 97 w 156"/>
                  <a:gd name="T83" fmla="*/ 12 h 74"/>
                  <a:gd name="T84" fmla="*/ 88 w 156"/>
                  <a:gd name="T85" fmla="*/ 12 h 74"/>
                  <a:gd name="T86" fmla="*/ 82 w 156"/>
                  <a:gd name="T87" fmla="*/ 12 h 74"/>
                  <a:gd name="T88" fmla="*/ 79 w 156"/>
                  <a:gd name="T89" fmla="*/ 12 h 74"/>
                  <a:gd name="T90" fmla="*/ 73 w 156"/>
                  <a:gd name="T91" fmla="*/ 12 h 74"/>
                  <a:gd name="T92" fmla="*/ 67 w 156"/>
                  <a:gd name="T93" fmla="*/ 15 h 74"/>
                  <a:gd name="T94" fmla="*/ 64 w 156"/>
                  <a:gd name="T95" fmla="*/ 18 h 74"/>
                  <a:gd name="T96" fmla="*/ 58 w 156"/>
                  <a:gd name="T97" fmla="*/ 22 h 74"/>
                  <a:gd name="T98" fmla="*/ 55 w 156"/>
                  <a:gd name="T99" fmla="*/ 25 h 74"/>
                  <a:gd name="T100" fmla="*/ 52 w 156"/>
                  <a:gd name="T101" fmla="*/ 33 h 74"/>
                  <a:gd name="T102" fmla="*/ 45 w 156"/>
                  <a:gd name="T103" fmla="*/ 43 h 74"/>
                  <a:gd name="T104" fmla="*/ 43 w 156"/>
                  <a:gd name="T105" fmla="*/ 48 h 74"/>
                  <a:gd name="T106" fmla="*/ 37 w 156"/>
                  <a:gd name="T107" fmla="*/ 61 h 74"/>
                  <a:gd name="T108" fmla="*/ 34 w 156"/>
                  <a:gd name="T109" fmla="*/ 67 h 74"/>
                  <a:gd name="T110" fmla="*/ 30 w 156"/>
                  <a:gd name="T111" fmla="*/ 70 h 74"/>
                  <a:gd name="T112" fmla="*/ 27 w 156"/>
                  <a:gd name="T113" fmla="*/ 73 h 74"/>
                  <a:gd name="T114" fmla="*/ 22 w 156"/>
                  <a:gd name="T115" fmla="*/ 73 h 74"/>
                  <a:gd name="T116" fmla="*/ 19 w 156"/>
                  <a:gd name="T117" fmla="*/ 73 h 74"/>
                  <a:gd name="T118" fmla="*/ 15 w 156"/>
                  <a:gd name="T119" fmla="*/ 73 h 74"/>
                  <a:gd name="T120" fmla="*/ 9 w 156"/>
                  <a:gd name="T121" fmla="*/ 70 h 74"/>
                  <a:gd name="T122" fmla="*/ 7 w 156"/>
                  <a:gd name="T123" fmla="*/ 67 h 74"/>
                  <a:gd name="T124" fmla="*/ 0 w 156"/>
                  <a:gd name="T125" fmla="*/ 4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56" h="74">
                    <a:moveTo>
                      <a:pt x="0" y="43"/>
                    </a:moveTo>
                    <a:lnTo>
                      <a:pt x="4" y="46"/>
                    </a:lnTo>
                    <a:lnTo>
                      <a:pt x="9" y="48"/>
                    </a:lnTo>
                    <a:lnTo>
                      <a:pt x="15" y="48"/>
                    </a:lnTo>
                    <a:lnTo>
                      <a:pt x="22" y="48"/>
                    </a:lnTo>
                    <a:lnTo>
                      <a:pt x="27" y="48"/>
                    </a:lnTo>
                    <a:lnTo>
                      <a:pt x="30" y="46"/>
                    </a:lnTo>
                    <a:lnTo>
                      <a:pt x="37" y="43"/>
                    </a:lnTo>
                    <a:lnTo>
                      <a:pt x="43" y="37"/>
                    </a:lnTo>
                    <a:lnTo>
                      <a:pt x="45" y="30"/>
                    </a:lnTo>
                    <a:lnTo>
                      <a:pt x="49" y="25"/>
                    </a:lnTo>
                    <a:lnTo>
                      <a:pt x="52" y="18"/>
                    </a:lnTo>
                    <a:lnTo>
                      <a:pt x="58" y="12"/>
                    </a:lnTo>
                    <a:lnTo>
                      <a:pt x="64" y="7"/>
                    </a:lnTo>
                    <a:lnTo>
                      <a:pt x="70" y="3"/>
                    </a:lnTo>
                    <a:lnTo>
                      <a:pt x="76" y="0"/>
                    </a:lnTo>
                    <a:lnTo>
                      <a:pt x="85" y="0"/>
                    </a:lnTo>
                    <a:lnTo>
                      <a:pt x="91" y="0"/>
                    </a:lnTo>
                    <a:lnTo>
                      <a:pt x="95" y="0"/>
                    </a:lnTo>
                    <a:lnTo>
                      <a:pt x="100" y="7"/>
                    </a:lnTo>
                    <a:lnTo>
                      <a:pt x="106" y="9"/>
                    </a:lnTo>
                    <a:lnTo>
                      <a:pt x="110" y="12"/>
                    </a:lnTo>
                    <a:lnTo>
                      <a:pt x="118" y="15"/>
                    </a:lnTo>
                    <a:lnTo>
                      <a:pt x="125" y="18"/>
                    </a:lnTo>
                    <a:lnTo>
                      <a:pt x="130" y="18"/>
                    </a:lnTo>
                    <a:lnTo>
                      <a:pt x="136" y="18"/>
                    </a:lnTo>
                    <a:lnTo>
                      <a:pt x="140" y="18"/>
                    </a:lnTo>
                    <a:lnTo>
                      <a:pt x="146" y="18"/>
                    </a:lnTo>
                    <a:lnTo>
                      <a:pt x="151" y="15"/>
                    </a:lnTo>
                    <a:lnTo>
                      <a:pt x="155" y="12"/>
                    </a:lnTo>
                    <a:lnTo>
                      <a:pt x="155" y="18"/>
                    </a:lnTo>
                    <a:lnTo>
                      <a:pt x="151" y="22"/>
                    </a:lnTo>
                    <a:lnTo>
                      <a:pt x="146" y="25"/>
                    </a:lnTo>
                    <a:lnTo>
                      <a:pt x="143" y="27"/>
                    </a:lnTo>
                    <a:lnTo>
                      <a:pt x="136" y="27"/>
                    </a:lnTo>
                    <a:lnTo>
                      <a:pt x="133" y="27"/>
                    </a:lnTo>
                    <a:lnTo>
                      <a:pt x="128" y="27"/>
                    </a:lnTo>
                    <a:lnTo>
                      <a:pt x="121" y="25"/>
                    </a:lnTo>
                    <a:lnTo>
                      <a:pt x="115" y="18"/>
                    </a:lnTo>
                    <a:lnTo>
                      <a:pt x="106" y="15"/>
                    </a:lnTo>
                    <a:lnTo>
                      <a:pt x="103" y="12"/>
                    </a:lnTo>
                    <a:lnTo>
                      <a:pt x="97" y="12"/>
                    </a:lnTo>
                    <a:lnTo>
                      <a:pt x="88" y="12"/>
                    </a:lnTo>
                    <a:lnTo>
                      <a:pt x="82" y="12"/>
                    </a:lnTo>
                    <a:lnTo>
                      <a:pt x="79" y="12"/>
                    </a:lnTo>
                    <a:lnTo>
                      <a:pt x="73" y="12"/>
                    </a:lnTo>
                    <a:lnTo>
                      <a:pt x="67" y="15"/>
                    </a:lnTo>
                    <a:lnTo>
                      <a:pt x="64" y="18"/>
                    </a:lnTo>
                    <a:lnTo>
                      <a:pt x="58" y="22"/>
                    </a:lnTo>
                    <a:lnTo>
                      <a:pt x="55" y="25"/>
                    </a:lnTo>
                    <a:lnTo>
                      <a:pt x="52" y="33"/>
                    </a:lnTo>
                    <a:lnTo>
                      <a:pt x="45" y="43"/>
                    </a:lnTo>
                    <a:lnTo>
                      <a:pt x="43" y="48"/>
                    </a:lnTo>
                    <a:lnTo>
                      <a:pt x="37" y="61"/>
                    </a:lnTo>
                    <a:lnTo>
                      <a:pt x="34" y="67"/>
                    </a:lnTo>
                    <a:lnTo>
                      <a:pt x="30" y="70"/>
                    </a:lnTo>
                    <a:lnTo>
                      <a:pt x="27" y="73"/>
                    </a:lnTo>
                    <a:lnTo>
                      <a:pt x="22" y="73"/>
                    </a:lnTo>
                    <a:lnTo>
                      <a:pt x="19" y="73"/>
                    </a:lnTo>
                    <a:lnTo>
                      <a:pt x="15" y="73"/>
                    </a:lnTo>
                    <a:lnTo>
                      <a:pt x="9" y="70"/>
                    </a:lnTo>
                    <a:lnTo>
                      <a:pt x="7" y="67"/>
                    </a:lnTo>
                    <a:lnTo>
                      <a:pt x="0" y="4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59" name="Forma libre 35"/>
              <p:cNvSpPr>
                <a:spLocks/>
              </p:cNvSpPr>
              <p:nvPr/>
            </p:nvSpPr>
            <p:spPr bwMode="ltGray">
              <a:xfrm>
                <a:off x="157" y="510"/>
                <a:ext cx="153" cy="75"/>
              </a:xfrm>
              <a:custGeom>
                <a:avLst/>
                <a:gdLst>
                  <a:gd name="T0" fmla="*/ 3 w 153"/>
                  <a:gd name="T1" fmla="*/ 46 h 75"/>
                  <a:gd name="T2" fmla="*/ 15 w 153"/>
                  <a:gd name="T3" fmla="*/ 49 h 75"/>
                  <a:gd name="T4" fmla="*/ 23 w 153"/>
                  <a:gd name="T5" fmla="*/ 49 h 75"/>
                  <a:gd name="T6" fmla="*/ 33 w 153"/>
                  <a:gd name="T7" fmla="*/ 46 h 75"/>
                  <a:gd name="T8" fmla="*/ 42 w 153"/>
                  <a:gd name="T9" fmla="*/ 37 h 75"/>
                  <a:gd name="T10" fmla="*/ 48 w 153"/>
                  <a:gd name="T11" fmla="*/ 28 h 75"/>
                  <a:gd name="T12" fmla="*/ 57 w 153"/>
                  <a:gd name="T13" fmla="*/ 12 h 75"/>
                  <a:gd name="T14" fmla="*/ 68 w 153"/>
                  <a:gd name="T15" fmla="*/ 3 h 75"/>
                  <a:gd name="T16" fmla="*/ 83 w 153"/>
                  <a:gd name="T17" fmla="*/ 0 h 75"/>
                  <a:gd name="T18" fmla="*/ 92 w 153"/>
                  <a:gd name="T19" fmla="*/ 3 h 75"/>
                  <a:gd name="T20" fmla="*/ 104 w 153"/>
                  <a:gd name="T21" fmla="*/ 10 h 75"/>
                  <a:gd name="T22" fmla="*/ 113 w 153"/>
                  <a:gd name="T23" fmla="*/ 15 h 75"/>
                  <a:gd name="T24" fmla="*/ 125 w 153"/>
                  <a:gd name="T25" fmla="*/ 22 h 75"/>
                  <a:gd name="T26" fmla="*/ 137 w 153"/>
                  <a:gd name="T27" fmla="*/ 22 h 75"/>
                  <a:gd name="T28" fmla="*/ 149 w 153"/>
                  <a:gd name="T29" fmla="*/ 15 h 75"/>
                  <a:gd name="T30" fmla="*/ 152 w 153"/>
                  <a:gd name="T31" fmla="*/ 22 h 75"/>
                  <a:gd name="T32" fmla="*/ 143 w 153"/>
                  <a:gd name="T33" fmla="*/ 25 h 75"/>
                  <a:gd name="T34" fmla="*/ 134 w 153"/>
                  <a:gd name="T35" fmla="*/ 28 h 75"/>
                  <a:gd name="T36" fmla="*/ 122 w 153"/>
                  <a:gd name="T37" fmla="*/ 28 h 75"/>
                  <a:gd name="T38" fmla="*/ 113 w 153"/>
                  <a:gd name="T39" fmla="*/ 22 h 75"/>
                  <a:gd name="T40" fmla="*/ 102 w 153"/>
                  <a:gd name="T41" fmla="*/ 15 h 75"/>
                  <a:gd name="T42" fmla="*/ 87 w 153"/>
                  <a:gd name="T43" fmla="*/ 12 h 75"/>
                  <a:gd name="T44" fmla="*/ 75 w 153"/>
                  <a:gd name="T45" fmla="*/ 12 h 75"/>
                  <a:gd name="T46" fmla="*/ 65 w 153"/>
                  <a:gd name="T47" fmla="*/ 15 h 75"/>
                  <a:gd name="T48" fmla="*/ 57 w 153"/>
                  <a:gd name="T49" fmla="*/ 22 h 75"/>
                  <a:gd name="T50" fmla="*/ 50 w 153"/>
                  <a:gd name="T51" fmla="*/ 34 h 75"/>
                  <a:gd name="T52" fmla="*/ 42 w 153"/>
                  <a:gd name="T53" fmla="*/ 53 h 75"/>
                  <a:gd name="T54" fmla="*/ 33 w 153"/>
                  <a:gd name="T55" fmla="*/ 68 h 75"/>
                  <a:gd name="T56" fmla="*/ 23 w 153"/>
                  <a:gd name="T57" fmla="*/ 74 h 75"/>
                  <a:gd name="T58" fmla="*/ 18 w 153"/>
                  <a:gd name="T59" fmla="*/ 74 h 75"/>
                  <a:gd name="T60" fmla="*/ 8 w 153"/>
                  <a:gd name="T61" fmla="*/ 71 h 75"/>
                  <a:gd name="T62" fmla="*/ 0 w 153"/>
                  <a:gd name="T63" fmla="*/ 4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3" h="75">
                    <a:moveTo>
                      <a:pt x="0" y="43"/>
                    </a:moveTo>
                    <a:lnTo>
                      <a:pt x="3" y="46"/>
                    </a:lnTo>
                    <a:lnTo>
                      <a:pt x="8" y="49"/>
                    </a:lnTo>
                    <a:lnTo>
                      <a:pt x="15" y="49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30" y="49"/>
                    </a:lnTo>
                    <a:lnTo>
                      <a:pt x="33" y="46"/>
                    </a:lnTo>
                    <a:lnTo>
                      <a:pt x="35" y="43"/>
                    </a:lnTo>
                    <a:lnTo>
                      <a:pt x="42" y="37"/>
                    </a:lnTo>
                    <a:lnTo>
                      <a:pt x="45" y="31"/>
                    </a:lnTo>
                    <a:lnTo>
                      <a:pt x="48" y="28"/>
                    </a:lnTo>
                    <a:lnTo>
                      <a:pt x="50" y="18"/>
                    </a:lnTo>
                    <a:lnTo>
                      <a:pt x="57" y="12"/>
                    </a:lnTo>
                    <a:lnTo>
                      <a:pt x="62" y="10"/>
                    </a:lnTo>
                    <a:lnTo>
                      <a:pt x="68" y="3"/>
                    </a:lnTo>
                    <a:lnTo>
                      <a:pt x="75" y="0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2" y="3"/>
                    </a:lnTo>
                    <a:lnTo>
                      <a:pt x="98" y="7"/>
                    </a:lnTo>
                    <a:lnTo>
                      <a:pt x="104" y="10"/>
                    </a:lnTo>
                    <a:lnTo>
                      <a:pt x="107" y="12"/>
                    </a:lnTo>
                    <a:lnTo>
                      <a:pt x="113" y="15"/>
                    </a:lnTo>
                    <a:lnTo>
                      <a:pt x="119" y="18"/>
                    </a:lnTo>
                    <a:lnTo>
                      <a:pt x="125" y="22"/>
                    </a:lnTo>
                    <a:lnTo>
                      <a:pt x="131" y="22"/>
                    </a:lnTo>
                    <a:lnTo>
                      <a:pt x="137" y="22"/>
                    </a:lnTo>
                    <a:lnTo>
                      <a:pt x="143" y="18"/>
                    </a:lnTo>
                    <a:lnTo>
                      <a:pt x="149" y="15"/>
                    </a:lnTo>
                    <a:lnTo>
                      <a:pt x="152" y="15"/>
                    </a:lnTo>
                    <a:lnTo>
                      <a:pt x="152" y="22"/>
                    </a:lnTo>
                    <a:lnTo>
                      <a:pt x="149" y="25"/>
                    </a:lnTo>
                    <a:lnTo>
                      <a:pt x="143" y="25"/>
                    </a:lnTo>
                    <a:lnTo>
                      <a:pt x="137" y="28"/>
                    </a:lnTo>
                    <a:lnTo>
                      <a:pt x="134" y="28"/>
                    </a:lnTo>
                    <a:lnTo>
                      <a:pt x="131" y="28"/>
                    </a:lnTo>
                    <a:lnTo>
                      <a:pt x="122" y="28"/>
                    </a:lnTo>
                    <a:lnTo>
                      <a:pt x="119" y="25"/>
                    </a:lnTo>
                    <a:lnTo>
                      <a:pt x="113" y="22"/>
                    </a:lnTo>
                    <a:lnTo>
                      <a:pt x="104" y="15"/>
                    </a:lnTo>
                    <a:lnTo>
                      <a:pt x="102" y="15"/>
                    </a:lnTo>
                    <a:lnTo>
                      <a:pt x="95" y="15"/>
                    </a:lnTo>
                    <a:lnTo>
                      <a:pt x="87" y="12"/>
                    </a:lnTo>
                    <a:lnTo>
                      <a:pt x="80" y="12"/>
                    </a:lnTo>
                    <a:lnTo>
                      <a:pt x="75" y="12"/>
                    </a:lnTo>
                    <a:lnTo>
                      <a:pt x="72" y="15"/>
                    </a:lnTo>
                    <a:lnTo>
                      <a:pt x="65" y="15"/>
                    </a:lnTo>
                    <a:lnTo>
                      <a:pt x="62" y="18"/>
                    </a:lnTo>
                    <a:lnTo>
                      <a:pt x="57" y="22"/>
                    </a:lnTo>
                    <a:lnTo>
                      <a:pt x="53" y="25"/>
                    </a:lnTo>
                    <a:lnTo>
                      <a:pt x="50" y="34"/>
                    </a:lnTo>
                    <a:lnTo>
                      <a:pt x="45" y="43"/>
                    </a:lnTo>
                    <a:lnTo>
                      <a:pt x="42" y="53"/>
                    </a:lnTo>
                    <a:lnTo>
                      <a:pt x="35" y="64"/>
                    </a:lnTo>
                    <a:lnTo>
                      <a:pt x="33" y="68"/>
                    </a:lnTo>
                    <a:lnTo>
                      <a:pt x="30" y="74"/>
                    </a:lnTo>
                    <a:lnTo>
                      <a:pt x="23" y="74"/>
                    </a:lnTo>
                    <a:lnTo>
                      <a:pt x="21" y="74"/>
                    </a:lnTo>
                    <a:lnTo>
                      <a:pt x="18" y="74"/>
                    </a:lnTo>
                    <a:lnTo>
                      <a:pt x="15" y="74"/>
                    </a:lnTo>
                    <a:lnTo>
                      <a:pt x="8" y="71"/>
                    </a:lnTo>
                    <a:lnTo>
                      <a:pt x="3" y="68"/>
                    </a:lnTo>
                    <a:lnTo>
                      <a:pt x="0" y="4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0" name="Forma libre 36"/>
              <p:cNvSpPr>
                <a:spLocks/>
              </p:cNvSpPr>
              <p:nvPr/>
            </p:nvSpPr>
            <p:spPr bwMode="ltGray">
              <a:xfrm>
                <a:off x="5581" y="1847"/>
                <a:ext cx="154" cy="72"/>
              </a:xfrm>
              <a:custGeom>
                <a:avLst/>
                <a:gdLst>
                  <a:gd name="T0" fmla="*/ 3 w 154"/>
                  <a:gd name="T1" fmla="*/ 44 h 72"/>
                  <a:gd name="T2" fmla="*/ 15 w 154"/>
                  <a:gd name="T3" fmla="*/ 48 h 72"/>
                  <a:gd name="T4" fmla="*/ 26 w 154"/>
                  <a:gd name="T5" fmla="*/ 48 h 72"/>
                  <a:gd name="T6" fmla="*/ 33 w 154"/>
                  <a:gd name="T7" fmla="*/ 41 h 72"/>
                  <a:gd name="T8" fmla="*/ 41 w 154"/>
                  <a:gd name="T9" fmla="*/ 36 h 72"/>
                  <a:gd name="T10" fmla="*/ 48 w 154"/>
                  <a:gd name="T11" fmla="*/ 24 h 72"/>
                  <a:gd name="T12" fmla="*/ 56 w 154"/>
                  <a:gd name="T13" fmla="*/ 12 h 72"/>
                  <a:gd name="T14" fmla="*/ 69 w 154"/>
                  <a:gd name="T15" fmla="*/ 4 h 72"/>
                  <a:gd name="T16" fmla="*/ 84 w 154"/>
                  <a:gd name="T17" fmla="*/ 0 h 72"/>
                  <a:gd name="T18" fmla="*/ 93 w 154"/>
                  <a:gd name="T19" fmla="*/ 4 h 72"/>
                  <a:gd name="T20" fmla="*/ 105 w 154"/>
                  <a:gd name="T21" fmla="*/ 9 h 72"/>
                  <a:gd name="T22" fmla="*/ 116 w 154"/>
                  <a:gd name="T23" fmla="*/ 15 h 72"/>
                  <a:gd name="T24" fmla="*/ 126 w 154"/>
                  <a:gd name="T25" fmla="*/ 18 h 72"/>
                  <a:gd name="T26" fmla="*/ 138 w 154"/>
                  <a:gd name="T27" fmla="*/ 18 h 72"/>
                  <a:gd name="T28" fmla="*/ 150 w 154"/>
                  <a:gd name="T29" fmla="*/ 15 h 72"/>
                  <a:gd name="T30" fmla="*/ 153 w 154"/>
                  <a:gd name="T31" fmla="*/ 18 h 72"/>
                  <a:gd name="T32" fmla="*/ 144 w 154"/>
                  <a:gd name="T33" fmla="*/ 24 h 72"/>
                  <a:gd name="T34" fmla="*/ 135 w 154"/>
                  <a:gd name="T35" fmla="*/ 27 h 72"/>
                  <a:gd name="T36" fmla="*/ 126 w 154"/>
                  <a:gd name="T37" fmla="*/ 24 h 72"/>
                  <a:gd name="T38" fmla="*/ 114 w 154"/>
                  <a:gd name="T39" fmla="*/ 18 h 72"/>
                  <a:gd name="T40" fmla="*/ 101 w 154"/>
                  <a:gd name="T41" fmla="*/ 12 h 72"/>
                  <a:gd name="T42" fmla="*/ 86 w 154"/>
                  <a:gd name="T43" fmla="*/ 12 h 72"/>
                  <a:gd name="T44" fmla="*/ 78 w 154"/>
                  <a:gd name="T45" fmla="*/ 12 h 72"/>
                  <a:gd name="T46" fmla="*/ 66 w 154"/>
                  <a:gd name="T47" fmla="*/ 15 h 72"/>
                  <a:gd name="T48" fmla="*/ 56 w 154"/>
                  <a:gd name="T49" fmla="*/ 21 h 72"/>
                  <a:gd name="T50" fmla="*/ 51 w 154"/>
                  <a:gd name="T51" fmla="*/ 33 h 72"/>
                  <a:gd name="T52" fmla="*/ 41 w 154"/>
                  <a:gd name="T53" fmla="*/ 51 h 72"/>
                  <a:gd name="T54" fmla="*/ 33 w 154"/>
                  <a:gd name="T55" fmla="*/ 65 h 72"/>
                  <a:gd name="T56" fmla="*/ 26 w 154"/>
                  <a:gd name="T57" fmla="*/ 71 h 72"/>
                  <a:gd name="T58" fmla="*/ 18 w 154"/>
                  <a:gd name="T59" fmla="*/ 71 h 72"/>
                  <a:gd name="T60" fmla="*/ 8 w 154"/>
                  <a:gd name="T61" fmla="*/ 68 h 72"/>
                  <a:gd name="T62" fmla="*/ 0 w 154"/>
                  <a:gd name="T63" fmla="*/ 4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4" h="72">
                    <a:moveTo>
                      <a:pt x="0" y="41"/>
                    </a:moveTo>
                    <a:lnTo>
                      <a:pt x="3" y="44"/>
                    </a:lnTo>
                    <a:lnTo>
                      <a:pt x="8" y="48"/>
                    </a:lnTo>
                    <a:lnTo>
                      <a:pt x="15" y="48"/>
                    </a:lnTo>
                    <a:lnTo>
                      <a:pt x="21" y="48"/>
                    </a:lnTo>
                    <a:lnTo>
                      <a:pt x="26" y="48"/>
                    </a:lnTo>
                    <a:lnTo>
                      <a:pt x="30" y="44"/>
                    </a:lnTo>
                    <a:lnTo>
                      <a:pt x="33" y="41"/>
                    </a:lnTo>
                    <a:lnTo>
                      <a:pt x="36" y="41"/>
                    </a:lnTo>
                    <a:lnTo>
                      <a:pt x="41" y="36"/>
                    </a:lnTo>
                    <a:lnTo>
                      <a:pt x="45" y="30"/>
                    </a:lnTo>
                    <a:lnTo>
                      <a:pt x="48" y="24"/>
                    </a:lnTo>
                    <a:lnTo>
                      <a:pt x="51" y="18"/>
                    </a:lnTo>
                    <a:lnTo>
                      <a:pt x="56" y="12"/>
                    </a:lnTo>
                    <a:lnTo>
                      <a:pt x="63" y="6"/>
                    </a:lnTo>
                    <a:lnTo>
                      <a:pt x="69" y="4"/>
                    </a:lnTo>
                    <a:lnTo>
                      <a:pt x="75" y="0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93" y="4"/>
                    </a:lnTo>
                    <a:lnTo>
                      <a:pt x="99" y="6"/>
                    </a:lnTo>
                    <a:lnTo>
                      <a:pt x="105" y="9"/>
                    </a:lnTo>
                    <a:lnTo>
                      <a:pt x="108" y="12"/>
                    </a:lnTo>
                    <a:lnTo>
                      <a:pt x="116" y="15"/>
                    </a:lnTo>
                    <a:lnTo>
                      <a:pt x="123" y="18"/>
                    </a:lnTo>
                    <a:lnTo>
                      <a:pt x="126" y="18"/>
                    </a:lnTo>
                    <a:lnTo>
                      <a:pt x="131" y="21"/>
                    </a:lnTo>
                    <a:lnTo>
                      <a:pt x="138" y="18"/>
                    </a:lnTo>
                    <a:lnTo>
                      <a:pt x="144" y="18"/>
                    </a:lnTo>
                    <a:lnTo>
                      <a:pt x="150" y="15"/>
                    </a:lnTo>
                    <a:lnTo>
                      <a:pt x="153" y="12"/>
                    </a:lnTo>
                    <a:lnTo>
                      <a:pt x="153" y="18"/>
                    </a:lnTo>
                    <a:lnTo>
                      <a:pt x="150" y="21"/>
                    </a:lnTo>
                    <a:lnTo>
                      <a:pt x="144" y="24"/>
                    </a:lnTo>
                    <a:lnTo>
                      <a:pt x="141" y="27"/>
                    </a:lnTo>
                    <a:lnTo>
                      <a:pt x="135" y="27"/>
                    </a:lnTo>
                    <a:lnTo>
                      <a:pt x="131" y="27"/>
                    </a:lnTo>
                    <a:lnTo>
                      <a:pt x="126" y="24"/>
                    </a:lnTo>
                    <a:lnTo>
                      <a:pt x="120" y="24"/>
                    </a:lnTo>
                    <a:lnTo>
                      <a:pt x="114" y="18"/>
                    </a:lnTo>
                    <a:lnTo>
                      <a:pt x="105" y="15"/>
                    </a:lnTo>
                    <a:lnTo>
                      <a:pt x="101" y="12"/>
                    </a:lnTo>
                    <a:lnTo>
                      <a:pt x="96" y="12"/>
                    </a:lnTo>
                    <a:lnTo>
                      <a:pt x="86" y="12"/>
                    </a:lnTo>
                    <a:lnTo>
                      <a:pt x="81" y="12"/>
                    </a:lnTo>
                    <a:lnTo>
                      <a:pt x="78" y="12"/>
                    </a:lnTo>
                    <a:lnTo>
                      <a:pt x="71" y="12"/>
                    </a:lnTo>
                    <a:lnTo>
                      <a:pt x="66" y="15"/>
                    </a:lnTo>
                    <a:lnTo>
                      <a:pt x="63" y="18"/>
                    </a:lnTo>
                    <a:lnTo>
                      <a:pt x="56" y="21"/>
                    </a:lnTo>
                    <a:lnTo>
                      <a:pt x="54" y="24"/>
                    </a:lnTo>
                    <a:lnTo>
                      <a:pt x="51" y="33"/>
                    </a:lnTo>
                    <a:lnTo>
                      <a:pt x="45" y="39"/>
                    </a:lnTo>
                    <a:lnTo>
                      <a:pt x="41" y="51"/>
                    </a:lnTo>
                    <a:lnTo>
                      <a:pt x="36" y="59"/>
                    </a:lnTo>
                    <a:lnTo>
                      <a:pt x="33" y="65"/>
                    </a:lnTo>
                    <a:lnTo>
                      <a:pt x="30" y="68"/>
                    </a:lnTo>
                    <a:lnTo>
                      <a:pt x="26" y="71"/>
                    </a:lnTo>
                    <a:lnTo>
                      <a:pt x="21" y="71"/>
                    </a:lnTo>
                    <a:lnTo>
                      <a:pt x="18" y="71"/>
                    </a:lnTo>
                    <a:lnTo>
                      <a:pt x="15" y="71"/>
                    </a:lnTo>
                    <a:lnTo>
                      <a:pt x="8" y="68"/>
                    </a:lnTo>
                    <a:lnTo>
                      <a:pt x="6" y="65"/>
                    </a:lnTo>
                    <a:lnTo>
                      <a:pt x="0" y="4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1" name="Forma libre 37"/>
              <p:cNvSpPr>
                <a:spLocks/>
              </p:cNvSpPr>
              <p:nvPr/>
            </p:nvSpPr>
            <p:spPr bwMode="ltGray">
              <a:xfrm>
                <a:off x="4436" y="4096"/>
                <a:ext cx="57" cy="66"/>
              </a:xfrm>
              <a:custGeom>
                <a:avLst/>
                <a:gdLst>
                  <a:gd name="T0" fmla="*/ 31 w 57"/>
                  <a:gd name="T1" fmla="*/ 0 h 66"/>
                  <a:gd name="T2" fmla="*/ 0 w 57"/>
                  <a:gd name="T3" fmla="*/ 17 h 66"/>
                  <a:gd name="T4" fmla="*/ 17 w 57"/>
                  <a:gd name="T5" fmla="*/ 65 h 66"/>
                  <a:gd name="T6" fmla="*/ 56 w 57"/>
                  <a:gd name="T7" fmla="*/ 41 h 66"/>
                  <a:gd name="T8" fmla="*/ 31 w 57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6">
                    <a:moveTo>
                      <a:pt x="31" y="0"/>
                    </a:moveTo>
                    <a:lnTo>
                      <a:pt x="0" y="17"/>
                    </a:lnTo>
                    <a:lnTo>
                      <a:pt x="17" y="65"/>
                    </a:lnTo>
                    <a:lnTo>
                      <a:pt x="56" y="41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2" name="Forma libre 38"/>
              <p:cNvSpPr>
                <a:spLocks/>
              </p:cNvSpPr>
              <p:nvPr/>
            </p:nvSpPr>
            <p:spPr bwMode="ltGray">
              <a:xfrm>
                <a:off x="107" y="2501"/>
                <a:ext cx="55" cy="65"/>
              </a:xfrm>
              <a:custGeom>
                <a:avLst/>
                <a:gdLst>
                  <a:gd name="T0" fmla="*/ 30 w 55"/>
                  <a:gd name="T1" fmla="*/ 0 h 65"/>
                  <a:gd name="T2" fmla="*/ 0 w 55"/>
                  <a:gd name="T3" fmla="*/ 17 h 65"/>
                  <a:gd name="T4" fmla="*/ 16 w 55"/>
                  <a:gd name="T5" fmla="*/ 64 h 65"/>
                  <a:gd name="T6" fmla="*/ 54 w 55"/>
                  <a:gd name="T7" fmla="*/ 40 h 65"/>
                  <a:gd name="T8" fmla="*/ 30 w 55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4" y="40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3" name="Forma libre 39"/>
              <p:cNvSpPr>
                <a:spLocks/>
              </p:cNvSpPr>
              <p:nvPr/>
            </p:nvSpPr>
            <p:spPr bwMode="ltGray">
              <a:xfrm>
                <a:off x="5139" y="1106"/>
                <a:ext cx="56" cy="65"/>
              </a:xfrm>
              <a:custGeom>
                <a:avLst/>
                <a:gdLst>
                  <a:gd name="T0" fmla="*/ 30 w 56"/>
                  <a:gd name="T1" fmla="*/ 0 h 65"/>
                  <a:gd name="T2" fmla="*/ 0 w 56"/>
                  <a:gd name="T3" fmla="*/ 17 h 65"/>
                  <a:gd name="T4" fmla="*/ 16 w 56"/>
                  <a:gd name="T5" fmla="*/ 64 h 65"/>
                  <a:gd name="T6" fmla="*/ 55 w 56"/>
                  <a:gd name="T7" fmla="*/ 41 h 65"/>
                  <a:gd name="T8" fmla="*/ 30 w 56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5">
                    <a:moveTo>
                      <a:pt x="30" y="0"/>
                    </a:moveTo>
                    <a:lnTo>
                      <a:pt x="0" y="17"/>
                    </a:lnTo>
                    <a:lnTo>
                      <a:pt x="16" y="64"/>
                    </a:lnTo>
                    <a:lnTo>
                      <a:pt x="55" y="41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4" name="Forma libre 40"/>
              <p:cNvSpPr>
                <a:spLocks/>
              </p:cNvSpPr>
              <p:nvPr/>
            </p:nvSpPr>
            <p:spPr bwMode="ltGray">
              <a:xfrm>
                <a:off x="4703" y="54"/>
                <a:ext cx="60" cy="81"/>
              </a:xfrm>
              <a:custGeom>
                <a:avLst/>
                <a:gdLst>
                  <a:gd name="T0" fmla="*/ 59 w 60"/>
                  <a:gd name="T1" fmla="*/ 0 h 81"/>
                  <a:gd name="T2" fmla="*/ 0 w 60"/>
                  <a:gd name="T3" fmla="*/ 30 h 81"/>
                  <a:gd name="T4" fmla="*/ 45 w 60"/>
                  <a:gd name="T5" fmla="*/ 80 h 81"/>
                  <a:gd name="T6" fmla="*/ 59 w 60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1">
                    <a:moveTo>
                      <a:pt x="59" y="0"/>
                    </a:moveTo>
                    <a:lnTo>
                      <a:pt x="0" y="30"/>
                    </a:lnTo>
                    <a:lnTo>
                      <a:pt x="45" y="80"/>
                    </a:lnTo>
                    <a:lnTo>
                      <a:pt x="59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5" name="Forma libre 41"/>
              <p:cNvSpPr>
                <a:spLocks/>
              </p:cNvSpPr>
              <p:nvPr/>
            </p:nvSpPr>
            <p:spPr bwMode="ltGray">
              <a:xfrm>
                <a:off x="5601" y="3074"/>
                <a:ext cx="60" cy="80"/>
              </a:xfrm>
              <a:custGeom>
                <a:avLst/>
                <a:gdLst>
                  <a:gd name="T0" fmla="*/ 59 w 60"/>
                  <a:gd name="T1" fmla="*/ 0 h 80"/>
                  <a:gd name="T2" fmla="*/ 0 w 60"/>
                  <a:gd name="T3" fmla="*/ 30 h 80"/>
                  <a:gd name="T4" fmla="*/ 42 w 60"/>
                  <a:gd name="T5" fmla="*/ 79 h 80"/>
                  <a:gd name="T6" fmla="*/ 59 w 60"/>
                  <a:gd name="T7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0">
                    <a:moveTo>
                      <a:pt x="59" y="0"/>
                    </a:moveTo>
                    <a:lnTo>
                      <a:pt x="0" y="30"/>
                    </a:lnTo>
                    <a:lnTo>
                      <a:pt x="42" y="79"/>
                    </a:lnTo>
                    <a:lnTo>
                      <a:pt x="59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6" name="Forma libre 42"/>
              <p:cNvSpPr>
                <a:spLocks/>
              </p:cNvSpPr>
              <p:nvPr/>
            </p:nvSpPr>
            <p:spPr bwMode="ltGray">
              <a:xfrm>
                <a:off x="2788" y="4005"/>
                <a:ext cx="59" cy="83"/>
              </a:xfrm>
              <a:custGeom>
                <a:avLst/>
                <a:gdLst>
                  <a:gd name="T0" fmla="*/ 58 w 59"/>
                  <a:gd name="T1" fmla="*/ 0 h 83"/>
                  <a:gd name="T2" fmla="*/ 0 w 59"/>
                  <a:gd name="T3" fmla="*/ 31 h 83"/>
                  <a:gd name="T4" fmla="*/ 42 w 59"/>
                  <a:gd name="T5" fmla="*/ 82 h 83"/>
                  <a:gd name="T6" fmla="*/ 58 w 59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83">
                    <a:moveTo>
                      <a:pt x="58" y="0"/>
                    </a:moveTo>
                    <a:lnTo>
                      <a:pt x="0" y="31"/>
                    </a:lnTo>
                    <a:lnTo>
                      <a:pt x="42" y="82"/>
                    </a:lnTo>
                    <a:lnTo>
                      <a:pt x="5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7" name="Forma libre 43"/>
              <p:cNvSpPr>
                <a:spLocks/>
              </p:cNvSpPr>
              <p:nvPr/>
            </p:nvSpPr>
            <p:spPr bwMode="ltGray">
              <a:xfrm>
                <a:off x="256" y="3041"/>
                <a:ext cx="61" cy="83"/>
              </a:xfrm>
              <a:custGeom>
                <a:avLst/>
                <a:gdLst>
                  <a:gd name="T0" fmla="*/ 60 w 61"/>
                  <a:gd name="T1" fmla="*/ 0 h 83"/>
                  <a:gd name="T2" fmla="*/ 0 w 61"/>
                  <a:gd name="T3" fmla="*/ 31 h 83"/>
                  <a:gd name="T4" fmla="*/ 46 w 61"/>
                  <a:gd name="T5" fmla="*/ 82 h 83"/>
                  <a:gd name="T6" fmla="*/ 60 w 61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3">
                    <a:moveTo>
                      <a:pt x="60" y="0"/>
                    </a:moveTo>
                    <a:lnTo>
                      <a:pt x="0" y="31"/>
                    </a:lnTo>
                    <a:lnTo>
                      <a:pt x="46" y="82"/>
                    </a:lnTo>
                    <a:lnTo>
                      <a:pt x="6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8" name="Forma libre 44"/>
              <p:cNvSpPr>
                <a:spLocks/>
              </p:cNvSpPr>
              <p:nvPr/>
            </p:nvSpPr>
            <p:spPr bwMode="ltGray">
              <a:xfrm>
                <a:off x="4707" y="4074"/>
                <a:ext cx="59" cy="78"/>
              </a:xfrm>
              <a:custGeom>
                <a:avLst/>
                <a:gdLst>
                  <a:gd name="T0" fmla="*/ 58 w 59"/>
                  <a:gd name="T1" fmla="*/ 0 h 78"/>
                  <a:gd name="T2" fmla="*/ 0 w 59"/>
                  <a:gd name="T3" fmla="*/ 30 h 78"/>
                  <a:gd name="T4" fmla="*/ 42 w 59"/>
                  <a:gd name="T5" fmla="*/ 77 h 78"/>
                  <a:gd name="T6" fmla="*/ 58 w 59"/>
                  <a:gd name="T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78">
                    <a:moveTo>
                      <a:pt x="58" y="0"/>
                    </a:moveTo>
                    <a:lnTo>
                      <a:pt x="0" y="30"/>
                    </a:lnTo>
                    <a:lnTo>
                      <a:pt x="42" y="77"/>
                    </a:lnTo>
                    <a:lnTo>
                      <a:pt x="58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69" name="Forma libre 45"/>
              <p:cNvSpPr>
                <a:spLocks/>
              </p:cNvSpPr>
              <p:nvPr/>
            </p:nvSpPr>
            <p:spPr bwMode="ltGray">
              <a:xfrm>
                <a:off x="234" y="3987"/>
                <a:ext cx="61" cy="81"/>
              </a:xfrm>
              <a:custGeom>
                <a:avLst/>
                <a:gdLst>
                  <a:gd name="T0" fmla="*/ 0 w 61"/>
                  <a:gd name="T1" fmla="*/ 0 h 81"/>
                  <a:gd name="T2" fmla="*/ 60 w 61"/>
                  <a:gd name="T3" fmla="*/ 31 h 81"/>
                  <a:gd name="T4" fmla="*/ 18 w 61"/>
                  <a:gd name="T5" fmla="*/ 80 h 81"/>
                  <a:gd name="T6" fmla="*/ 0 w 61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1">
                    <a:moveTo>
                      <a:pt x="0" y="0"/>
                    </a:moveTo>
                    <a:lnTo>
                      <a:pt x="60" y="31"/>
                    </a:lnTo>
                    <a:lnTo>
                      <a:pt x="18" y="8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0" name="Forma libre 46"/>
              <p:cNvSpPr>
                <a:spLocks/>
              </p:cNvSpPr>
              <p:nvPr/>
            </p:nvSpPr>
            <p:spPr bwMode="ltGray">
              <a:xfrm>
                <a:off x="2285" y="99"/>
                <a:ext cx="61" cy="82"/>
              </a:xfrm>
              <a:custGeom>
                <a:avLst/>
                <a:gdLst>
                  <a:gd name="T0" fmla="*/ 0 w 61"/>
                  <a:gd name="T1" fmla="*/ 0 h 82"/>
                  <a:gd name="T2" fmla="*/ 60 w 61"/>
                  <a:gd name="T3" fmla="*/ 31 h 82"/>
                  <a:gd name="T4" fmla="*/ 18 w 61"/>
                  <a:gd name="T5" fmla="*/ 81 h 82"/>
                  <a:gd name="T6" fmla="*/ 0 w 61"/>
                  <a:gd name="T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82">
                    <a:moveTo>
                      <a:pt x="0" y="0"/>
                    </a:moveTo>
                    <a:lnTo>
                      <a:pt x="60" y="31"/>
                    </a:lnTo>
                    <a:lnTo>
                      <a:pt x="18" y="81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1" name="Rectángulo 47"/>
              <p:cNvSpPr>
                <a:spLocks noChangeArrowheads="1"/>
              </p:cNvSpPr>
              <p:nvPr/>
            </p:nvSpPr>
            <p:spPr bwMode="ltGray">
              <a:xfrm>
                <a:off x="1629" y="103"/>
                <a:ext cx="53" cy="5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2" name="Rectángulo 48"/>
              <p:cNvSpPr>
                <a:spLocks noChangeArrowheads="1"/>
              </p:cNvSpPr>
              <p:nvPr/>
            </p:nvSpPr>
            <p:spPr bwMode="ltGray">
              <a:xfrm>
                <a:off x="5563" y="129"/>
                <a:ext cx="52" cy="5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3" name="Rectángulo 49"/>
              <p:cNvSpPr>
                <a:spLocks noChangeArrowheads="1"/>
              </p:cNvSpPr>
              <p:nvPr/>
            </p:nvSpPr>
            <p:spPr bwMode="ltGray">
              <a:xfrm>
                <a:off x="5039" y="4013"/>
                <a:ext cx="53" cy="57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4" name="Rectángulo 50"/>
              <p:cNvSpPr>
                <a:spLocks noChangeArrowheads="1"/>
              </p:cNvSpPr>
              <p:nvPr/>
            </p:nvSpPr>
            <p:spPr bwMode="ltGray">
              <a:xfrm>
                <a:off x="5651" y="782"/>
                <a:ext cx="41" cy="4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5" name="Rectángulo 51"/>
              <p:cNvSpPr>
                <a:spLocks noChangeArrowheads="1"/>
              </p:cNvSpPr>
              <p:nvPr/>
            </p:nvSpPr>
            <p:spPr bwMode="ltGray">
              <a:xfrm>
                <a:off x="648" y="202"/>
                <a:ext cx="52" cy="54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rtlCol="0" anchor="ctr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6" name="Forma libre 52"/>
              <p:cNvSpPr>
                <a:spLocks/>
              </p:cNvSpPr>
              <p:nvPr/>
            </p:nvSpPr>
            <p:spPr bwMode="ltGray">
              <a:xfrm>
                <a:off x="177" y="1414"/>
                <a:ext cx="229" cy="116"/>
              </a:xfrm>
              <a:custGeom>
                <a:avLst/>
                <a:gdLst>
                  <a:gd name="T0" fmla="*/ 228 w 229"/>
                  <a:gd name="T1" fmla="*/ 4 h 116"/>
                  <a:gd name="T2" fmla="*/ 222 w 229"/>
                  <a:gd name="T3" fmla="*/ 0 h 116"/>
                  <a:gd name="T4" fmla="*/ 210 w 229"/>
                  <a:gd name="T5" fmla="*/ 0 h 116"/>
                  <a:gd name="T6" fmla="*/ 200 w 229"/>
                  <a:gd name="T7" fmla="*/ 0 h 116"/>
                  <a:gd name="T8" fmla="*/ 192 w 229"/>
                  <a:gd name="T9" fmla="*/ 0 h 116"/>
                  <a:gd name="T10" fmla="*/ 180 w 229"/>
                  <a:gd name="T11" fmla="*/ 4 h 116"/>
                  <a:gd name="T12" fmla="*/ 170 w 229"/>
                  <a:gd name="T13" fmla="*/ 10 h 116"/>
                  <a:gd name="T14" fmla="*/ 164 w 229"/>
                  <a:gd name="T15" fmla="*/ 13 h 116"/>
                  <a:gd name="T16" fmla="*/ 159 w 229"/>
                  <a:gd name="T17" fmla="*/ 22 h 116"/>
                  <a:gd name="T18" fmla="*/ 152 w 229"/>
                  <a:gd name="T19" fmla="*/ 31 h 116"/>
                  <a:gd name="T20" fmla="*/ 149 w 229"/>
                  <a:gd name="T21" fmla="*/ 38 h 116"/>
                  <a:gd name="T22" fmla="*/ 146 w 229"/>
                  <a:gd name="T23" fmla="*/ 43 h 116"/>
                  <a:gd name="T24" fmla="*/ 134 w 229"/>
                  <a:gd name="T25" fmla="*/ 59 h 116"/>
                  <a:gd name="T26" fmla="*/ 122 w 229"/>
                  <a:gd name="T27" fmla="*/ 72 h 116"/>
                  <a:gd name="T28" fmla="*/ 113 w 229"/>
                  <a:gd name="T29" fmla="*/ 77 h 116"/>
                  <a:gd name="T30" fmla="*/ 98 w 229"/>
                  <a:gd name="T31" fmla="*/ 84 h 116"/>
                  <a:gd name="T32" fmla="*/ 86 w 229"/>
                  <a:gd name="T33" fmla="*/ 90 h 116"/>
                  <a:gd name="T34" fmla="*/ 73 w 229"/>
                  <a:gd name="T35" fmla="*/ 93 h 116"/>
                  <a:gd name="T36" fmla="*/ 64 w 229"/>
                  <a:gd name="T37" fmla="*/ 93 h 116"/>
                  <a:gd name="T38" fmla="*/ 52 w 229"/>
                  <a:gd name="T39" fmla="*/ 93 h 116"/>
                  <a:gd name="T40" fmla="*/ 37 w 229"/>
                  <a:gd name="T41" fmla="*/ 90 h 116"/>
                  <a:gd name="T42" fmla="*/ 25 w 229"/>
                  <a:gd name="T43" fmla="*/ 84 h 116"/>
                  <a:gd name="T44" fmla="*/ 15 w 229"/>
                  <a:gd name="T45" fmla="*/ 74 h 116"/>
                  <a:gd name="T46" fmla="*/ 10 w 229"/>
                  <a:gd name="T47" fmla="*/ 69 h 116"/>
                  <a:gd name="T48" fmla="*/ 0 w 229"/>
                  <a:gd name="T49" fmla="*/ 100 h 116"/>
                  <a:gd name="T50" fmla="*/ 7 w 229"/>
                  <a:gd name="T51" fmla="*/ 105 h 116"/>
                  <a:gd name="T52" fmla="*/ 22 w 229"/>
                  <a:gd name="T53" fmla="*/ 112 h 116"/>
                  <a:gd name="T54" fmla="*/ 33 w 229"/>
                  <a:gd name="T55" fmla="*/ 112 h 116"/>
                  <a:gd name="T56" fmla="*/ 48 w 229"/>
                  <a:gd name="T57" fmla="*/ 115 h 116"/>
                  <a:gd name="T58" fmla="*/ 61 w 229"/>
                  <a:gd name="T59" fmla="*/ 115 h 116"/>
                  <a:gd name="T60" fmla="*/ 73 w 229"/>
                  <a:gd name="T61" fmla="*/ 112 h 116"/>
                  <a:gd name="T62" fmla="*/ 88 w 229"/>
                  <a:gd name="T63" fmla="*/ 105 h 116"/>
                  <a:gd name="T64" fmla="*/ 98 w 229"/>
                  <a:gd name="T65" fmla="*/ 100 h 116"/>
                  <a:gd name="T66" fmla="*/ 104 w 229"/>
                  <a:gd name="T67" fmla="*/ 97 h 116"/>
                  <a:gd name="T68" fmla="*/ 119 w 229"/>
                  <a:gd name="T69" fmla="*/ 84 h 116"/>
                  <a:gd name="T70" fmla="*/ 131 w 229"/>
                  <a:gd name="T71" fmla="*/ 72 h 116"/>
                  <a:gd name="T72" fmla="*/ 140 w 229"/>
                  <a:gd name="T73" fmla="*/ 56 h 116"/>
                  <a:gd name="T74" fmla="*/ 149 w 229"/>
                  <a:gd name="T75" fmla="*/ 43 h 116"/>
                  <a:gd name="T76" fmla="*/ 159 w 229"/>
                  <a:gd name="T77" fmla="*/ 41 h 116"/>
                  <a:gd name="T78" fmla="*/ 167 w 229"/>
                  <a:gd name="T79" fmla="*/ 31 h 116"/>
                  <a:gd name="T80" fmla="*/ 177 w 229"/>
                  <a:gd name="T81" fmla="*/ 28 h 116"/>
                  <a:gd name="T82" fmla="*/ 185 w 229"/>
                  <a:gd name="T83" fmla="*/ 25 h 116"/>
                  <a:gd name="T84" fmla="*/ 198 w 229"/>
                  <a:gd name="T85" fmla="*/ 25 h 116"/>
                  <a:gd name="T86" fmla="*/ 204 w 229"/>
                  <a:gd name="T87" fmla="*/ 25 h 116"/>
                  <a:gd name="T88" fmla="*/ 210 w 229"/>
                  <a:gd name="T89" fmla="*/ 28 h 116"/>
                  <a:gd name="T90" fmla="*/ 222 w 229"/>
                  <a:gd name="T91" fmla="*/ 35 h 116"/>
                  <a:gd name="T92" fmla="*/ 228 w 229"/>
                  <a:gd name="T93" fmla="*/ 4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29" h="116">
                    <a:moveTo>
                      <a:pt x="228" y="4"/>
                    </a:moveTo>
                    <a:lnTo>
                      <a:pt x="222" y="0"/>
                    </a:lnTo>
                    <a:lnTo>
                      <a:pt x="210" y="0"/>
                    </a:lnTo>
                    <a:lnTo>
                      <a:pt x="200" y="0"/>
                    </a:lnTo>
                    <a:lnTo>
                      <a:pt x="192" y="0"/>
                    </a:lnTo>
                    <a:lnTo>
                      <a:pt x="180" y="4"/>
                    </a:lnTo>
                    <a:lnTo>
                      <a:pt x="170" y="10"/>
                    </a:lnTo>
                    <a:lnTo>
                      <a:pt x="164" y="13"/>
                    </a:lnTo>
                    <a:lnTo>
                      <a:pt x="159" y="22"/>
                    </a:lnTo>
                    <a:lnTo>
                      <a:pt x="152" y="31"/>
                    </a:lnTo>
                    <a:lnTo>
                      <a:pt x="149" y="38"/>
                    </a:lnTo>
                    <a:lnTo>
                      <a:pt x="146" y="43"/>
                    </a:lnTo>
                    <a:lnTo>
                      <a:pt x="134" y="59"/>
                    </a:lnTo>
                    <a:lnTo>
                      <a:pt x="122" y="72"/>
                    </a:lnTo>
                    <a:lnTo>
                      <a:pt x="113" y="77"/>
                    </a:lnTo>
                    <a:lnTo>
                      <a:pt x="98" y="84"/>
                    </a:lnTo>
                    <a:lnTo>
                      <a:pt x="86" y="90"/>
                    </a:lnTo>
                    <a:lnTo>
                      <a:pt x="73" y="93"/>
                    </a:lnTo>
                    <a:lnTo>
                      <a:pt x="64" y="93"/>
                    </a:lnTo>
                    <a:lnTo>
                      <a:pt x="52" y="93"/>
                    </a:lnTo>
                    <a:lnTo>
                      <a:pt x="37" y="90"/>
                    </a:lnTo>
                    <a:lnTo>
                      <a:pt x="25" y="84"/>
                    </a:lnTo>
                    <a:lnTo>
                      <a:pt x="15" y="74"/>
                    </a:lnTo>
                    <a:lnTo>
                      <a:pt x="10" y="69"/>
                    </a:lnTo>
                    <a:lnTo>
                      <a:pt x="0" y="100"/>
                    </a:lnTo>
                    <a:lnTo>
                      <a:pt x="7" y="105"/>
                    </a:lnTo>
                    <a:lnTo>
                      <a:pt x="22" y="112"/>
                    </a:lnTo>
                    <a:lnTo>
                      <a:pt x="33" y="112"/>
                    </a:lnTo>
                    <a:lnTo>
                      <a:pt x="48" y="115"/>
                    </a:lnTo>
                    <a:lnTo>
                      <a:pt x="61" y="115"/>
                    </a:lnTo>
                    <a:lnTo>
                      <a:pt x="73" y="112"/>
                    </a:lnTo>
                    <a:lnTo>
                      <a:pt x="88" y="105"/>
                    </a:lnTo>
                    <a:lnTo>
                      <a:pt x="98" y="100"/>
                    </a:lnTo>
                    <a:lnTo>
                      <a:pt x="104" y="97"/>
                    </a:lnTo>
                    <a:lnTo>
                      <a:pt x="119" y="84"/>
                    </a:lnTo>
                    <a:lnTo>
                      <a:pt x="131" y="72"/>
                    </a:lnTo>
                    <a:lnTo>
                      <a:pt x="140" y="56"/>
                    </a:lnTo>
                    <a:lnTo>
                      <a:pt x="149" y="43"/>
                    </a:lnTo>
                    <a:lnTo>
                      <a:pt x="159" y="41"/>
                    </a:lnTo>
                    <a:lnTo>
                      <a:pt x="167" y="31"/>
                    </a:lnTo>
                    <a:lnTo>
                      <a:pt x="177" y="28"/>
                    </a:lnTo>
                    <a:lnTo>
                      <a:pt x="185" y="25"/>
                    </a:lnTo>
                    <a:lnTo>
                      <a:pt x="198" y="25"/>
                    </a:lnTo>
                    <a:lnTo>
                      <a:pt x="204" y="25"/>
                    </a:lnTo>
                    <a:lnTo>
                      <a:pt x="210" y="28"/>
                    </a:lnTo>
                    <a:lnTo>
                      <a:pt x="222" y="35"/>
                    </a:lnTo>
                    <a:lnTo>
                      <a:pt x="228" y="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7" name="Forma libre 53"/>
              <p:cNvSpPr>
                <a:spLocks/>
              </p:cNvSpPr>
              <p:nvPr/>
            </p:nvSpPr>
            <p:spPr bwMode="ltGray">
              <a:xfrm>
                <a:off x="2288" y="4156"/>
                <a:ext cx="231" cy="115"/>
              </a:xfrm>
              <a:custGeom>
                <a:avLst/>
                <a:gdLst>
                  <a:gd name="T0" fmla="*/ 0 w 231"/>
                  <a:gd name="T1" fmla="*/ 111 h 115"/>
                  <a:gd name="T2" fmla="*/ 6 w 231"/>
                  <a:gd name="T3" fmla="*/ 114 h 115"/>
                  <a:gd name="T4" fmla="*/ 18 w 231"/>
                  <a:gd name="T5" fmla="*/ 114 h 115"/>
                  <a:gd name="T6" fmla="*/ 27 w 231"/>
                  <a:gd name="T7" fmla="*/ 114 h 115"/>
                  <a:gd name="T8" fmla="*/ 39 w 231"/>
                  <a:gd name="T9" fmla="*/ 111 h 115"/>
                  <a:gd name="T10" fmla="*/ 48 w 231"/>
                  <a:gd name="T11" fmla="*/ 108 h 115"/>
                  <a:gd name="T12" fmla="*/ 58 w 231"/>
                  <a:gd name="T13" fmla="*/ 104 h 115"/>
                  <a:gd name="T14" fmla="*/ 63 w 231"/>
                  <a:gd name="T15" fmla="*/ 101 h 115"/>
                  <a:gd name="T16" fmla="*/ 73 w 231"/>
                  <a:gd name="T17" fmla="*/ 93 h 115"/>
                  <a:gd name="T18" fmla="*/ 76 w 231"/>
                  <a:gd name="T19" fmla="*/ 83 h 115"/>
                  <a:gd name="T20" fmla="*/ 81 w 231"/>
                  <a:gd name="T21" fmla="*/ 77 h 115"/>
                  <a:gd name="T22" fmla="*/ 84 w 231"/>
                  <a:gd name="T23" fmla="*/ 71 h 115"/>
                  <a:gd name="T24" fmla="*/ 94 w 231"/>
                  <a:gd name="T25" fmla="*/ 55 h 115"/>
                  <a:gd name="T26" fmla="*/ 109 w 231"/>
                  <a:gd name="T27" fmla="*/ 40 h 115"/>
                  <a:gd name="T28" fmla="*/ 115 w 231"/>
                  <a:gd name="T29" fmla="*/ 37 h 115"/>
                  <a:gd name="T30" fmla="*/ 130 w 231"/>
                  <a:gd name="T31" fmla="*/ 31 h 115"/>
                  <a:gd name="T32" fmla="*/ 142 w 231"/>
                  <a:gd name="T33" fmla="*/ 24 h 115"/>
                  <a:gd name="T34" fmla="*/ 154 w 231"/>
                  <a:gd name="T35" fmla="*/ 21 h 115"/>
                  <a:gd name="T36" fmla="*/ 164 w 231"/>
                  <a:gd name="T37" fmla="*/ 18 h 115"/>
                  <a:gd name="T38" fmla="*/ 175 w 231"/>
                  <a:gd name="T39" fmla="*/ 21 h 115"/>
                  <a:gd name="T40" fmla="*/ 190 w 231"/>
                  <a:gd name="T41" fmla="*/ 24 h 115"/>
                  <a:gd name="T42" fmla="*/ 205 w 231"/>
                  <a:gd name="T43" fmla="*/ 31 h 115"/>
                  <a:gd name="T44" fmla="*/ 215 w 231"/>
                  <a:gd name="T45" fmla="*/ 37 h 115"/>
                  <a:gd name="T46" fmla="*/ 218 w 231"/>
                  <a:gd name="T47" fmla="*/ 43 h 115"/>
                  <a:gd name="T48" fmla="*/ 230 w 231"/>
                  <a:gd name="T49" fmla="*/ 12 h 115"/>
                  <a:gd name="T50" fmla="*/ 221 w 231"/>
                  <a:gd name="T51" fmla="*/ 9 h 115"/>
                  <a:gd name="T52" fmla="*/ 209 w 231"/>
                  <a:gd name="T53" fmla="*/ 3 h 115"/>
                  <a:gd name="T54" fmla="*/ 194 w 231"/>
                  <a:gd name="T55" fmla="*/ 0 h 115"/>
                  <a:gd name="T56" fmla="*/ 179 w 231"/>
                  <a:gd name="T57" fmla="*/ 0 h 115"/>
                  <a:gd name="T58" fmla="*/ 167 w 231"/>
                  <a:gd name="T59" fmla="*/ 0 h 115"/>
                  <a:gd name="T60" fmla="*/ 154 w 231"/>
                  <a:gd name="T61" fmla="*/ 3 h 115"/>
                  <a:gd name="T62" fmla="*/ 139 w 231"/>
                  <a:gd name="T63" fmla="*/ 9 h 115"/>
                  <a:gd name="T64" fmla="*/ 130 w 231"/>
                  <a:gd name="T65" fmla="*/ 12 h 115"/>
                  <a:gd name="T66" fmla="*/ 124 w 231"/>
                  <a:gd name="T67" fmla="*/ 18 h 115"/>
                  <a:gd name="T68" fmla="*/ 109 w 231"/>
                  <a:gd name="T69" fmla="*/ 31 h 115"/>
                  <a:gd name="T70" fmla="*/ 97 w 231"/>
                  <a:gd name="T71" fmla="*/ 43 h 115"/>
                  <a:gd name="T72" fmla="*/ 88 w 231"/>
                  <a:gd name="T73" fmla="*/ 55 h 115"/>
                  <a:gd name="T74" fmla="*/ 79 w 231"/>
                  <a:gd name="T75" fmla="*/ 68 h 115"/>
                  <a:gd name="T76" fmla="*/ 73 w 231"/>
                  <a:gd name="T77" fmla="*/ 73 h 115"/>
                  <a:gd name="T78" fmla="*/ 61 w 231"/>
                  <a:gd name="T79" fmla="*/ 83 h 115"/>
                  <a:gd name="T80" fmla="*/ 51 w 231"/>
                  <a:gd name="T81" fmla="*/ 86 h 115"/>
                  <a:gd name="T82" fmla="*/ 43 w 231"/>
                  <a:gd name="T83" fmla="*/ 89 h 115"/>
                  <a:gd name="T84" fmla="*/ 33 w 231"/>
                  <a:gd name="T85" fmla="*/ 89 h 115"/>
                  <a:gd name="T86" fmla="*/ 24 w 231"/>
                  <a:gd name="T87" fmla="*/ 89 h 115"/>
                  <a:gd name="T88" fmla="*/ 18 w 231"/>
                  <a:gd name="T89" fmla="*/ 86 h 115"/>
                  <a:gd name="T90" fmla="*/ 6 w 231"/>
                  <a:gd name="T91" fmla="*/ 80 h 115"/>
                  <a:gd name="T92" fmla="*/ 0 w 231"/>
                  <a:gd name="T93" fmla="*/ 111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1" h="115">
                    <a:moveTo>
                      <a:pt x="0" y="111"/>
                    </a:moveTo>
                    <a:lnTo>
                      <a:pt x="6" y="114"/>
                    </a:lnTo>
                    <a:lnTo>
                      <a:pt x="18" y="114"/>
                    </a:lnTo>
                    <a:lnTo>
                      <a:pt x="27" y="114"/>
                    </a:lnTo>
                    <a:lnTo>
                      <a:pt x="39" y="111"/>
                    </a:lnTo>
                    <a:lnTo>
                      <a:pt x="48" y="108"/>
                    </a:lnTo>
                    <a:lnTo>
                      <a:pt x="58" y="104"/>
                    </a:lnTo>
                    <a:lnTo>
                      <a:pt x="63" y="101"/>
                    </a:lnTo>
                    <a:lnTo>
                      <a:pt x="73" y="93"/>
                    </a:lnTo>
                    <a:lnTo>
                      <a:pt x="76" y="83"/>
                    </a:lnTo>
                    <a:lnTo>
                      <a:pt x="81" y="77"/>
                    </a:lnTo>
                    <a:lnTo>
                      <a:pt x="84" y="71"/>
                    </a:lnTo>
                    <a:lnTo>
                      <a:pt x="94" y="55"/>
                    </a:lnTo>
                    <a:lnTo>
                      <a:pt x="109" y="40"/>
                    </a:lnTo>
                    <a:lnTo>
                      <a:pt x="115" y="37"/>
                    </a:lnTo>
                    <a:lnTo>
                      <a:pt x="130" y="31"/>
                    </a:lnTo>
                    <a:lnTo>
                      <a:pt x="142" y="24"/>
                    </a:lnTo>
                    <a:lnTo>
                      <a:pt x="154" y="21"/>
                    </a:lnTo>
                    <a:lnTo>
                      <a:pt x="164" y="18"/>
                    </a:lnTo>
                    <a:lnTo>
                      <a:pt x="175" y="21"/>
                    </a:lnTo>
                    <a:lnTo>
                      <a:pt x="190" y="24"/>
                    </a:lnTo>
                    <a:lnTo>
                      <a:pt x="205" y="31"/>
                    </a:lnTo>
                    <a:lnTo>
                      <a:pt x="215" y="37"/>
                    </a:lnTo>
                    <a:lnTo>
                      <a:pt x="218" y="43"/>
                    </a:lnTo>
                    <a:lnTo>
                      <a:pt x="230" y="12"/>
                    </a:lnTo>
                    <a:lnTo>
                      <a:pt x="221" y="9"/>
                    </a:lnTo>
                    <a:lnTo>
                      <a:pt x="209" y="3"/>
                    </a:lnTo>
                    <a:lnTo>
                      <a:pt x="194" y="0"/>
                    </a:lnTo>
                    <a:lnTo>
                      <a:pt x="179" y="0"/>
                    </a:lnTo>
                    <a:lnTo>
                      <a:pt x="167" y="0"/>
                    </a:lnTo>
                    <a:lnTo>
                      <a:pt x="154" y="3"/>
                    </a:lnTo>
                    <a:lnTo>
                      <a:pt x="139" y="9"/>
                    </a:lnTo>
                    <a:lnTo>
                      <a:pt x="130" y="12"/>
                    </a:lnTo>
                    <a:lnTo>
                      <a:pt x="124" y="18"/>
                    </a:lnTo>
                    <a:lnTo>
                      <a:pt x="109" y="31"/>
                    </a:lnTo>
                    <a:lnTo>
                      <a:pt x="97" y="43"/>
                    </a:lnTo>
                    <a:lnTo>
                      <a:pt x="88" y="55"/>
                    </a:lnTo>
                    <a:lnTo>
                      <a:pt x="79" y="68"/>
                    </a:lnTo>
                    <a:lnTo>
                      <a:pt x="73" y="73"/>
                    </a:lnTo>
                    <a:lnTo>
                      <a:pt x="61" y="83"/>
                    </a:lnTo>
                    <a:lnTo>
                      <a:pt x="51" y="86"/>
                    </a:lnTo>
                    <a:lnTo>
                      <a:pt x="43" y="89"/>
                    </a:lnTo>
                    <a:lnTo>
                      <a:pt x="33" y="89"/>
                    </a:lnTo>
                    <a:lnTo>
                      <a:pt x="24" y="89"/>
                    </a:lnTo>
                    <a:lnTo>
                      <a:pt x="18" y="86"/>
                    </a:lnTo>
                    <a:lnTo>
                      <a:pt x="6" y="80"/>
                    </a:lnTo>
                    <a:lnTo>
                      <a:pt x="0" y="11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8" name="Forma libre 54"/>
              <p:cNvSpPr>
                <a:spLocks/>
              </p:cNvSpPr>
              <p:nvPr/>
            </p:nvSpPr>
            <p:spPr bwMode="ltGray">
              <a:xfrm>
                <a:off x="5310" y="388"/>
                <a:ext cx="234" cy="115"/>
              </a:xfrm>
              <a:custGeom>
                <a:avLst/>
                <a:gdLst>
                  <a:gd name="T0" fmla="*/ 233 w 234"/>
                  <a:gd name="T1" fmla="*/ 3 h 115"/>
                  <a:gd name="T2" fmla="*/ 223 w 234"/>
                  <a:gd name="T3" fmla="*/ 0 h 115"/>
                  <a:gd name="T4" fmla="*/ 214 w 234"/>
                  <a:gd name="T5" fmla="*/ 0 h 115"/>
                  <a:gd name="T6" fmla="*/ 202 w 234"/>
                  <a:gd name="T7" fmla="*/ 0 h 115"/>
                  <a:gd name="T8" fmla="*/ 193 w 234"/>
                  <a:gd name="T9" fmla="*/ 0 h 115"/>
                  <a:gd name="T10" fmla="*/ 183 w 234"/>
                  <a:gd name="T11" fmla="*/ 3 h 115"/>
                  <a:gd name="T12" fmla="*/ 172 w 234"/>
                  <a:gd name="T13" fmla="*/ 10 h 115"/>
                  <a:gd name="T14" fmla="*/ 168 w 234"/>
                  <a:gd name="T15" fmla="*/ 13 h 115"/>
                  <a:gd name="T16" fmla="*/ 159 w 234"/>
                  <a:gd name="T17" fmla="*/ 21 h 115"/>
                  <a:gd name="T18" fmla="*/ 153 w 234"/>
                  <a:gd name="T19" fmla="*/ 31 h 115"/>
                  <a:gd name="T20" fmla="*/ 150 w 234"/>
                  <a:gd name="T21" fmla="*/ 37 h 115"/>
                  <a:gd name="T22" fmla="*/ 147 w 234"/>
                  <a:gd name="T23" fmla="*/ 43 h 115"/>
                  <a:gd name="T24" fmla="*/ 138 w 234"/>
                  <a:gd name="T25" fmla="*/ 59 h 115"/>
                  <a:gd name="T26" fmla="*/ 122 w 234"/>
                  <a:gd name="T27" fmla="*/ 71 h 115"/>
                  <a:gd name="T28" fmla="*/ 114 w 234"/>
                  <a:gd name="T29" fmla="*/ 77 h 115"/>
                  <a:gd name="T30" fmla="*/ 101 w 234"/>
                  <a:gd name="T31" fmla="*/ 83 h 115"/>
                  <a:gd name="T32" fmla="*/ 86 w 234"/>
                  <a:gd name="T33" fmla="*/ 90 h 115"/>
                  <a:gd name="T34" fmla="*/ 76 w 234"/>
                  <a:gd name="T35" fmla="*/ 93 h 115"/>
                  <a:gd name="T36" fmla="*/ 65 w 234"/>
                  <a:gd name="T37" fmla="*/ 93 h 115"/>
                  <a:gd name="T38" fmla="*/ 55 w 234"/>
                  <a:gd name="T39" fmla="*/ 93 h 115"/>
                  <a:gd name="T40" fmla="*/ 40 w 234"/>
                  <a:gd name="T41" fmla="*/ 87 h 115"/>
                  <a:gd name="T42" fmla="*/ 25 w 234"/>
                  <a:gd name="T43" fmla="*/ 83 h 115"/>
                  <a:gd name="T44" fmla="*/ 15 w 234"/>
                  <a:gd name="T45" fmla="*/ 74 h 115"/>
                  <a:gd name="T46" fmla="*/ 10 w 234"/>
                  <a:gd name="T47" fmla="*/ 68 h 115"/>
                  <a:gd name="T48" fmla="*/ 0 w 234"/>
                  <a:gd name="T49" fmla="*/ 99 h 115"/>
                  <a:gd name="T50" fmla="*/ 10 w 234"/>
                  <a:gd name="T51" fmla="*/ 105 h 115"/>
                  <a:gd name="T52" fmla="*/ 22 w 234"/>
                  <a:gd name="T53" fmla="*/ 111 h 115"/>
                  <a:gd name="T54" fmla="*/ 34 w 234"/>
                  <a:gd name="T55" fmla="*/ 111 h 115"/>
                  <a:gd name="T56" fmla="*/ 50 w 234"/>
                  <a:gd name="T57" fmla="*/ 114 h 115"/>
                  <a:gd name="T58" fmla="*/ 61 w 234"/>
                  <a:gd name="T59" fmla="*/ 114 h 115"/>
                  <a:gd name="T60" fmla="*/ 74 w 234"/>
                  <a:gd name="T61" fmla="*/ 111 h 115"/>
                  <a:gd name="T62" fmla="*/ 89 w 234"/>
                  <a:gd name="T63" fmla="*/ 105 h 115"/>
                  <a:gd name="T64" fmla="*/ 101 w 234"/>
                  <a:gd name="T65" fmla="*/ 99 h 115"/>
                  <a:gd name="T66" fmla="*/ 107 w 234"/>
                  <a:gd name="T67" fmla="*/ 96 h 115"/>
                  <a:gd name="T68" fmla="*/ 119 w 234"/>
                  <a:gd name="T69" fmla="*/ 83 h 115"/>
                  <a:gd name="T70" fmla="*/ 132 w 234"/>
                  <a:gd name="T71" fmla="*/ 71 h 115"/>
                  <a:gd name="T72" fmla="*/ 144 w 234"/>
                  <a:gd name="T73" fmla="*/ 56 h 115"/>
                  <a:gd name="T74" fmla="*/ 153 w 234"/>
                  <a:gd name="T75" fmla="*/ 46 h 115"/>
                  <a:gd name="T76" fmla="*/ 159 w 234"/>
                  <a:gd name="T77" fmla="*/ 37 h 115"/>
                  <a:gd name="T78" fmla="*/ 172 w 234"/>
                  <a:gd name="T79" fmla="*/ 31 h 115"/>
                  <a:gd name="T80" fmla="*/ 180 w 234"/>
                  <a:gd name="T81" fmla="*/ 25 h 115"/>
                  <a:gd name="T82" fmla="*/ 190 w 234"/>
                  <a:gd name="T83" fmla="*/ 21 h 115"/>
                  <a:gd name="T84" fmla="*/ 199 w 234"/>
                  <a:gd name="T85" fmla="*/ 21 h 115"/>
                  <a:gd name="T86" fmla="*/ 208 w 234"/>
                  <a:gd name="T87" fmla="*/ 25 h 115"/>
                  <a:gd name="T88" fmla="*/ 214 w 234"/>
                  <a:gd name="T89" fmla="*/ 25 h 115"/>
                  <a:gd name="T90" fmla="*/ 226 w 234"/>
                  <a:gd name="T91" fmla="*/ 34 h 115"/>
                  <a:gd name="T92" fmla="*/ 233 w 234"/>
                  <a:gd name="T93" fmla="*/ 3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34" h="115">
                    <a:moveTo>
                      <a:pt x="233" y="3"/>
                    </a:moveTo>
                    <a:lnTo>
                      <a:pt x="223" y="0"/>
                    </a:lnTo>
                    <a:lnTo>
                      <a:pt x="214" y="0"/>
                    </a:lnTo>
                    <a:lnTo>
                      <a:pt x="202" y="0"/>
                    </a:lnTo>
                    <a:lnTo>
                      <a:pt x="193" y="0"/>
                    </a:lnTo>
                    <a:lnTo>
                      <a:pt x="183" y="3"/>
                    </a:lnTo>
                    <a:lnTo>
                      <a:pt x="172" y="10"/>
                    </a:lnTo>
                    <a:lnTo>
                      <a:pt x="168" y="13"/>
                    </a:lnTo>
                    <a:lnTo>
                      <a:pt x="159" y="21"/>
                    </a:lnTo>
                    <a:lnTo>
                      <a:pt x="153" y="31"/>
                    </a:lnTo>
                    <a:lnTo>
                      <a:pt x="150" y="37"/>
                    </a:lnTo>
                    <a:lnTo>
                      <a:pt x="147" y="43"/>
                    </a:lnTo>
                    <a:lnTo>
                      <a:pt x="138" y="59"/>
                    </a:lnTo>
                    <a:lnTo>
                      <a:pt x="122" y="71"/>
                    </a:lnTo>
                    <a:lnTo>
                      <a:pt x="114" y="77"/>
                    </a:lnTo>
                    <a:lnTo>
                      <a:pt x="101" y="83"/>
                    </a:lnTo>
                    <a:lnTo>
                      <a:pt x="86" y="90"/>
                    </a:lnTo>
                    <a:lnTo>
                      <a:pt x="76" y="93"/>
                    </a:lnTo>
                    <a:lnTo>
                      <a:pt x="65" y="93"/>
                    </a:lnTo>
                    <a:lnTo>
                      <a:pt x="55" y="93"/>
                    </a:lnTo>
                    <a:lnTo>
                      <a:pt x="40" y="87"/>
                    </a:lnTo>
                    <a:lnTo>
                      <a:pt x="25" y="83"/>
                    </a:lnTo>
                    <a:lnTo>
                      <a:pt x="15" y="74"/>
                    </a:lnTo>
                    <a:lnTo>
                      <a:pt x="10" y="68"/>
                    </a:lnTo>
                    <a:lnTo>
                      <a:pt x="0" y="99"/>
                    </a:lnTo>
                    <a:lnTo>
                      <a:pt x="10" y="105"/>
                    </a:lnTo>
                    <a:lnTo>
                      <a:pt x="22" y="111"/>
                    </a:lnTo>
                    <a:lnTo>
                      <a:pt x="34" y="111"/>
                    </a:lnTo>
                    <a:lnTo>
                      <a:pt x="50" y="114"/>
                    </a:lnTo>
                    <a:lnTo>
                      <a:pt x="61" y="114"/>
                    </a:lnTo>
                    <a:lnTo>
                      <a:pt x="74" y="111"/>
                    </a:lnTo>
                    <a:lnTo>
                      <a:pt x="89" y="105"/>
                    </a:lnTo>
                    <a:lnTo>
                      <a:pt x="101" y="99"/>
                    </a:lnTo>
                    <a:lnTo>
                      <a:pt x="107" y="96"/>
                    </a:lnTo>
                    <a:lnTo>
                      <a:pt x="119" y="83"/>
                    </a:lnTo>
                    <a:lnTo>
                      <a:pt x="132" y="71"/>
                    </a:lnTo>
                    <a:lnTo>
                      <a:pt x="144" y="56"/>
                    </a:lnTo>
                    <a:lnTo>
                      <a:pt x="153" y="46"/>
                    </a:lnTo>
                    <a:lnTo>
                      <a:pt x="159" y="37"/>
                    </a:lnTo>
                    <a:lnTo>
                      <a:pt x="172" y="31"/>
                    </a:lnTo>
                    <a:lnTo>
                      <a:pt x="180" y="25"/>
                    </a:lnTo>
                    <a:lnTo>
                      <a:pt x="190" y="21"/>
                    </a:lnTo>
                    <a:lnTo>
                      <a:pt x="199" y="21"/>
                    </a:lnTo>
                    <a:lnTo>
                      <a:pt x="208" y="25"/>
                    </a:lnTo>
                    <a:lnTo>
                      <a:pt x="214" y="25"/>
                    </a:lnTo>
                    <a:lnTo>
                      <a:pt x="226" y="34"/>
                    </a:lnTo>
                    <a:lnTo>
                      <a:pt x="233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79" name="Forma libre 55"/>
              <p:cNvSpPr>
                <a:spLocks/>
              </p:cNvSpPr>
              <p:nvPr/>
            </p:nvSpPr>
            <p:spPr bwMode="ltGray">
              <a:xfrm>
                <a:off x="3135" y="4006"/>
                <a:ext cx="102" cy="307"/>
              </a:xfrm>
              <a:custGeom>
                <a:avLst/>
                <a:gdLst>
                  <a:gd name="T0" fmla="*/ 50 w 102"/>
                  <a:gd name="T1" fmla="*/ 3 h 307"/>
                  <a:gd name="T2" fmla="*/ 47 w 102"/>
                  <a:gd name="T3" fmla="*/ 13 h 307"/>
                  <a:gd name="T4" fmla="*/ 44 w 102"/>
                  <a:gd name="T5" fmla="*/ 16 h 307"/>
                  <a:gd name="T6" fmla="*/ 44 w 102"/>
                  <a:gd name="T7" fmla="*/ 23 h 307"/>
                  <a:gd name="T8" fmla="*/ 39 w 102"/>
                  <a:gd name="T9" fmla="*/ 39 h 307"/>
                  <a:gd name="T10" fmla="*/ 30 w 102"/>
                  <a:gd name="T11" fmla="*/ 61 h 307"/>
                  <a:gd name="T12" fmla="*/ 27 w 102"/>
                  <a:gd name="T13" fmla="*/ 78 h 307"/>
                  <a:gd name="T14" fmla="*/ 20 w 102"/>
                  <a:gd name="T15" fmla="*/ 94 h 307"/>
                  <a:gd name="T16" fmla="*/ 20 w 102"/>
                  <a:gd name="T17" fmla="*/ 107 h 307"/>
                  <a:gd name="T18" fmla="*/ 20 w 102"/>
                  <a:gd name="T19" fmla="*/ 120 h 307"/>
                  <a:gd name="T20" fmla="*/ 24 w 102"/>
                  <a:gd name="T21" fmla="*/ 129 h 307"/>
                  <a:gd name="T22" fmla="*/ 27 w 102"/>
                  <a:gd name="T23" fmla="*/ 136 h 307"/>
                  <a:gd name="T24" fmla="*/ 35 w 102"/>
                  <a:gd name="T25" fmla="*/ 148 h 307"/>
                  <a:gd name="T26" fmla="*/ 47 w 102"/>
                  <a:gd name="T27" fmla="*/ 161 h 307"/>
                  <a:gd name="T28" fmla="*/ 57 w 102"/>
                  <a:gd name="T29" fmla="*/ 174 h 307"/>
                  <a:gd name="T30" fmla="*/ 77 w 102"/>
                  <a:gd name="T31" fmla="*/ 196 h 307"/>
                  <a:gd name="T32" fmla="*/ 89 w 102"/>
                  <a:gd name="T33" fmla="*/ 216 h 307"/>
                  <a:gd name="T34" fmla="*/ 95 w 102"/>
                  <a:gd name="T35" fmla="*/ 225 h 307"/>
                  <a:gd name="T36" fmla="*/ 98 w 102"/>
                  <a:gd name="T37" fmla="*/ 236 h 307"/>
                  <a:gd name="T38" fmla="*/ 101 w 102"/>
                  <a:gd name="T39" fmla="*/ 252 h 307"/>
                  <a:gd name="T40" fmla="*/ 101 w 102"/>
                  <a:gd name="T41" fmla="*/ 265 h 307"/>
                  <a:gd name="T42" fmla="*/ 101 w 102"/>
                  <a:gd name="T43" fmla="*/ 274 h 307"/>
                  <a:gd name="T44" fmla="*/ 95 w 102"/>
                  <a:gd name="T45" fmla="*/ 293 h 307"/>
                  <a:gd name="T46" fmla="*/ 92 w 102"/>
                  <a:gd name="T47" fmla="*/ 306 h 307"/>
                  <a:gd name="T48" fmla="*/ 69 w 102"/>
                  <a:gd name="T49" fmla="*/ 287 h 307"/>
                  <a:gd name="T50" fmla="*/ 74 w 102"/>
                  <a:gd name="T51" fmla="*/ 274 h 307"/>
                  <a:gd name="T52" fmla="*/ 77 w 102"/>
                  <a:gd name="T53" fmla="*/ 261 h 307"/>
                  <a:gd name="T54" fmla="*/ 80 w 102"/>
                  <a:gd name="T55" fmla="*/ 249 h 307"/>
                  <a:gd name="T56" fmla="*/ 83 w 102"/>
                  <a:gd name="T57" fmla="*/ 236 h 307"/>
                  <a:gd name="T58" fmla="*/ 80 w 102"/>
                  <a:gd name="T59" fmla="*/ 222 h 307"/>
                  <a:gd name="T60" fmla="*/ 77 w 102"/>
                  <a:gd name="T61" fmla="*/ 209 h 307"/>
                  <a:gd name="T62" fmla="*/ 71 w 102"/>
                  <a:gd name="T63" fmla="*/ 196 h 307"/>
                  <a:gd name="T64" fmla="*/ 65 w 102"/>
                  <a:gd name="T65" fmla="*/ 190 h 307"/>
                  <a:gd name="T66" fmla="*/ 54 w 102"/>
                  <a:gd name="T67" fmla="*/ 180 h 307"/>
                  <a:gd name="T68" fmla="*/ 42 w 102"/>
                  <a:gd name="T69" fmla="*/ 168 h 307"/>
                  <a:gd name="T70" fmla="*/ 30 w 102"/>
                  <a:gd name="T71" fmla="*/ 155 h 307"/>
                  <a:gd name="T72" fmla="*/ 20 w 102"/>
                  <a:gd name="T73" fmla="*/ 142 h 307"/>
                  <a:gd name="T74" fmla="*/ 12 w 102"/>
                  <a:gd name="T75" fmla="*/ 123 h 307"/>
                  <a:gd name="T76" fmla="*/ 3 w 102"/>
                  <a:gd name="T77" fmla="*/ 110 h 307"/>
                  <a:gd name="T78" fmla="*/ 0 w 102"/>
                  <a:gd name="T79" fmla="*/ 100 h 307"/>
                  <a:gd name="T80" fmla="*/ 0 w 102"/>
                  <a:gd name="T81" fmla="*/ 84 h 307"/>
                  <a:gd name="T82" fmla="*/ 0 w 102"/>
                  <a:gd name="T83" fmla="*/ 61 h 307"/>
                  <a:gd name="T84" fmla="*/ 0 w 102"/>
                  <a:gd name="T85" fmla="*/ 48 h 307"/>
                  <a:gd name="T86" fmla="*/ 3 w 102"/>
                  <a:gd name="T87" fmla="*/ 32 h 307"/>
                  <a:gd name="T88" fmla="*/ 6 w 102"/>
                  <a:gd name="T89" fmla="*/ 19 h 307"/>
                  <a:gd name="T90" fmla="*/ 6 w 102"/>
                  <a:gd name="T91" fmla="*/ 10 h 307"/>
                  <a:gd name="T92" fmla="*/ 12 w 102"/>
                  <a:gd name="T93" fmla="*/ 0 h 307"/>
                  <a:gd name="T94" fmla="*/ 50 w 102"/>
                  <a:gd name="T95" fmla="*/ 3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07">
                    <a:moveTo>
                      <a:pt x="50" y="3"/>
                    </a:moveTo>
                    <a:lnTo>
                      <a:pt x="47" y="13"/>
                    </a:lnTo>
                    <a:lnTo>
                      <a:pt x="44" y="16"/>
                    </a:lnTo>
                    <a:lnTo>
                      <a:pt x="44" y="23"/>
                    </a:lnTo>
                    <a:lnTo>
                      <a:pt x="39" y="39"/>
                    </a:lnTo>
                    <a:lnTo>
                      <a:pt x="30" y="61"/>
                    </a:lnTo>
                    <a:lnTo>
                      <a:pt x="27" y="78"/>
                    </a:lnTo>
                    <a:lnTo>
                      <a:pt x="20" y="94"/>
                    </a:lnTo>
                    <a:lnTo>
                      <a:pt x="20" y="107"/>
                    </a:lnTo>
                    <a:lnTo>
                      <a:pt x="20" y="120"/>
                    </a:lnTo>
                    <a:lnTo>
                      <a:pt x="24" y="129"/>
                    </a:lnTo>
                    <a:lnTo>
                      <a:pt x="27" y="136"/>
                    </a:lnTo>
                    <a:lnTo>
                      <a:pt x="35" y="148"/>
                    </a:lnTo>
                    <a:lnTo>
                      <a:pt x="47" y="161"/>
                    </a:lnTo>
                    <a:lnTo>
                      <a:pt x="57" y="174"/>
                    </a:lnTo>
                    <a:lnTo>
                      <a:pt x="77" y="196"/>
                    </a:lnTo>
                    <a:lnTo>
                      <a:pt x="89" y="216"/>
                    </a:lnTo>
                    <a:lnTo>
                      <a:pt x="95" y="225"/>
                    </a:lnTo>
                    <a:lnTo>
                      <a:pt x="98" y="236"/>
                    </a:lnTo>
                    <a:lnTo>
                      <a:pt x="101" y="252"/>
                    </a:lnTo>
                    <a:lnTo>
                      <a:pt x="101" y="265"/>
                    </a:lnTo>
                    <a:lnTo>
                      <a:pt x="101" y="274"/>
                    </a:lnTo>
                    <a:lnTo>
                      <a:pt x="95" y="293"/>
                    </a:lnTo>
                    <a:lnTo>
                      <a:pt x="92" y="306"/>
                    </a:lnTo>
                    <a:lnTo>
                      <a:pt x="69" y="287"/>
                    </a:lnTo>
                    <a:lnTo>
                      <a:pt x="74" y="274"/>
                    </a:lnTo>
                    <a:lnTo>
                      <a:pt x="77" y="261"/>
                    </a:lnTo>
                    <a:lnTo>
                      <a:pt x="80" y="249"/>
                    </a:lnTo>
                    <a:lnTo>
                      <a:pt x="83" y="236"/>
                    </a:lnTo>
                    <a:lnTo>
                      <a:pt x="80" y="222"/>
                    </a:lnTo>
                    <a:lnTo>
                      <a:pt x="77" y="209"/>
                    </a:lnTo>
                    <a:lnTo>
                      <a:pt x="71" y="196"/>
                    </a:lnTo>
                    <a:lnTo>
                      <a:pt x="65" y="190"/>
                    </a:lnTo>
                    <a:lnTo>
                      <a:pt x="54" y="180"/>
                    </a:lnTo>
                    <a:lnTo>
                      <a:pt x="42" y="168"/>
                    </a:lnTo>
                    <a:lnTo>
                      <a:pt x="30" y="155"/>
                    </a:lnTo>
                    <a:lnTo>
                      <a:pt x="20" y="142"/>
                    </a:lnTo>
                    <a:lnTo>
                      <a:pt x="12" y="123"/>
                    </a:lnTo>
                    <a:lnTo>
                      <a:pt x="3" y="110"/>
                    </a:lnTo>
                    <a:lnTo>
                      <a:pt x="0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0" y="48"/>
                    </a:lnTo>
                    <a:lnTo>
                      <a:pt x="3" y="32"/>
                    </a:lnTo>
                    <a:lnTo>
                      <a:pt x="6" y="19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0" y="3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0" name="Forma libre 56"/>
              <p:cNvSpPr>
                <a:spLocks/>
              </p:cNvSpPr>
              <p:nvPr/>
            </p:nvSpPr>
            <p:spPr bwMode="ltGray">
              <a:xfrm>
                <a:off x="5643" y="2518"/>
                <a:ext cx="102" cy="312"/>
              </a:xfrm>
              <a:custGeom>
                <a:avLst/>
                <a:gdLst>
                  <a:gd name="T0" fmla="*/ 51 w 102"/>
                  <a:gd name="T1" fmla="*/ 6 h 312"/>
                  <a:gd name="T2" fmla="*/ 47 w 102"/>
                  <a:gd name="T3" fmla="*/ 16 h 312"/>
                  <a:gd name="T4" fmla="*/ 44 w 102"/>
                  <a:gd name="T5" fmla="*/ 19 h 312"/>
                  <a:gd name="T6" fmla="*/ 44 w 102"/>
                  <a:gd name="T7" fmla="*/ 26 h 312"/>
                  <a:gd name="T8" fmla="*/ 39 w 102"/>
                  <a:gd name="T9" fmla="*/ 43 h 312"/>
                  <a:gd name="T10" fmla="*/ 30 w 102"/>
                  <a:gd name="T11" fmla="*/ 65 h 312"/>
                  <a:gd name="T12" fmla="*/ 24 w 102"/>
                  <a:gd name="T13" fmla="*/ 81 h 312"/>
                  <a:gd name="T14" fmla="*/ 21 w 102"/>
                  <a:gd name="T15" fmla="*/ 97 h 312"/>
                  <a:gd name="T16" fmla="*/ 21 w 102"/>
                  <a:gd name="T17" fmla="*/ 110 h 312"/>
                  <a:gd name="T18" fmla="*/ 21 w 102"/>
                  <a:gd name="T19" fmla="*/ 120 h 312"/>
                  <a:gd name="T20" fmla="*/ 24 w 102"/>
                  <a:gd name="T21" fmla="*/ 133 h 312"/>
                  <a:gd name="T22" fmla="*/ 27 w 102"/>
                  <a:gd name="T23" fmla="*/ 140 h 312"/>
                  <a:gd name="T24" fmla="*/ 36 w 102"/>
                  <a:gd name="T25" fmla="*/ 152 h 312"/>
                  <a:gd name="T26" fmla="*/ 44 w 102"/>
                  <a:gd name="T27" fmla="*/ 165 h 312"/>
                  <a:gd name="T28" fmla="*/ 57 w 102"/>
                  <a:gd name="T29" fmla="*/ 178 h 312"/>
                  <a:gd name="T30" fmla="*/ 77 w 102"/>
                  <a:gd name="T31" fmla="*/ 201 h 312"/>
                  <a:gd name="T32" fmla="*/ 89 w 102"/>
                  <a:gd name="T33" fmla="*/ 221 h 312"/>
                  <a:gd name="T34" fmla="*/ 95 w 102"/>
                  <a:gd name="T35" fmla="*/ 230 h 312"/>
                  <a:gd name="T36" fmla="*/ 98 w 102"/>
                  <a:gd name="T37" fmla="*/ 240 h 312"/>
                  <a:gd name="T38" fmla="*/ 101 w 102"/>
                  <a:gd name="T39" fmla="*/ 256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5 w 102"/>
                  <a:gd name="T45" fmla="*/ 298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4 w 102"/>
                  <a:gd name="T51" fmla="*/ 279 h 312"/>
                  <a:gd name="T52" fmla="*/ 77 w 102"/>
                  <a:gd name="T53" fmla="*/ 265 h 312"/>
                  <a:gd name="T54" fmla="*/ 81 w 102"/>
                  <a:gd name="T55" fmla="*/ 253 h 312"/>
                  <a:gd name="T56" fmla="*/ 81 w 102"/>
                  <a:gd name="T57" fmla="*/ 240 h 312"/>
                  <a:gd name="T58" fmla="*/ 81 w 102"/>
                  <a:gd name="T59" fmla="*/ 227 h 312"/>
                  <a:gd name="T60" fmla="*/ 74 w 102"/>
                  <a:gd name="T61" fmla="*/ 211 h 312"/>
                  <a:gd name="T62" fmla="*/ 71 w 102"/>
                  <a:gd name="T63" fmla="*/ 201 h 312"/>
                  <a:gd name="T64" fmla="*/ 66 w 102"/>
                  <a:gd name="T65" fmla="*/ 195 h 312"/>
                  <a:gd name="T66" fmla="*/ 54 w 102"/>
                  <a:gd name="T67" fmla="*/ 184 h 312"/>
                  <a:gd name="T68" fmla="*/ 39 w 102"/>
                  <a:gd name="T69" fmla="*/ 168 h 312"/>
                  <a:gd name="T70" fmla="*/ 27 w 102"/>
                  <a:gd name="T71" fmla="*/ 156 h 312"/>
                  <a:gd name="T72" fmla="*/ 21 w 102"/>
                  <a:gd name="T73" fmla="*/ 146 h 312"/>
                  <a:gd name="T74" fmla="*/ 12 w 102"/>
                  <a:gd name="T75" fmla="*/ 127 h 312"/>
                  <a:gd name="T76" fmla="*/ 3 w 102"/>
                  <a:gd name="T77" fmla="*/ 113 h 312"/>
                  <a:gd name="T78" fmla="*/ 0 w 102"/>
                  <a:gd name="T79" fmla="*/ 103 h 312"/>
                  <a:gd name="T80" fmla="*/ 0 w 102"/>
                  <a:gd name="T81" fmla="*/ 84 h 312"/>
                  <a:gd name="T82" fmla="*/ 0 w 102"/>
                  <a:gd name="T83" fmla="*/ 65 h 312"/>
                  <a:gd name="T84" fmla="*/ 0 w 102"/>
                  <a:gd name="T85" fmla="*/ 52 h 312"/>
                  <a:gd name="T86" fmla="*/ 3 w 102"/>
                  <a:gd name="T87" fmla="*/ 35 h 312"/>
                  <a:gd name="T88" fmla="*/ 6 w 102"/>
                  <a:gd name="T89" fmla="*/ 22 h 312"/>
                  <a:gd name="T90" fmla="*/ 6 w 102"/>
                  <a:gd name="T91" fmla="*/ 10 h 312"/>
                  <a:gd name="T92" fmla="*/ 12 w 102"/>
                  <a:gd name="T93" fmla="*/ 0 h 312"/>
                  <a:gd name="T94" fmla="*/ 51 w 102"/>
                  <a:gd name="T95" fmla="*/ 6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1" y="6"/>
                    </a:moveTo>
                    <a:lnTo>
                      <a:pt x="47" y="16"/>
                    </a:lnTo>
                    <a:lnTo>
                      <a:pt x="44" y="19"/>
                    </a:lnTo>
                    <a:lnTo>
                      <a:pt x="44" y="26"/>
                    </a:lnTo>
                    <a:lnTo>
                      <a:pt x="39" y="43"/>
                    </a:lnTo>
                    <a:lnTo>
                      <a:pt x="30" y="65"/>
                    </a:lnTo>
                    <a:lnTo>
                      <a:pt x="24" y="81"/>
                    </a:lnTo>
                    <a:lnTo>
                      <a:pt x="21" y="97"/>
                    </a:lnTo>
                    <a:lnTo>
                      <a:pt x="21" y="110"/>
                    </a:lnTo>
                    <a:lnTo>
                      <a:pt x="21" y="120"/>
                    </a:lnTo>
                    <a:lnTo>
                      <a:pt x="24" y="133"/>
                    </a:lnTo>
                    <a:lnTo>
                      <a:pt x="27" y="140"/>
                    </a:lnTo>
                    <a:lnTo>
                      <a:pt x="36" y="152"/>
                    </a:lnTo>
                    <a:lnTo>
                      <a:pt x="44" y="165"/>
                    </a:lnTo>
                    <a:lnTo>
                      <a:pt x="57" y="178"/>
                    </a:lnTo>
                    <a:lnTo>
                      <a:pt x="77" y="201"/>
                    </a:lnTo>
                    <a:lnTo>
                      <a:pt x="89" y="221"/>
                    </a:lnTo>
                    <a:lnTo>
                      <a:pt x="95" y="230"/>
                    </a:lnTo>
                    <a:lnTo>
                      <a:pt x="98" y="240"/>
                    </a:lnTo>
                    <a:lnTo>
                      <a:pt x="101" y="256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5" y="298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4" y="279"/>
                    </a:lnTo>
                    <a:lnTo>
                      <a:pt x="77" y="265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4" y="211"/>
                    </a:lnTo>
                    <a:lnTo>
                      <a:pt x="71" y="201"/>
                    </a:lnTo>
                    <a:lnTo>
                      <a:pt x="66" y="195"/>
                    </a:lnTo>
                    <a:lnTo>
                      <a:pt x="54" y="184"/>
                    </a:lnTo>
                    <a:lnTo>
                      <a:pt x="39" y="168"/>
                    </a:lnTo>
                    <a:lnTo>
                      <a:pt x="27" y="156"/>
                    </a:lnTo>
                    <a:lnTo>
                      <a:pt x="21" y="146"/>
                    </a:lnTo>
                    <a:lnTo>
                      <a:pt x="12" y="127"/>
                    </a:lnTo>
                    <a:lnTo>
                      <a:pt x="3" y="113"/>
                    </a:lnTo>
                    <a:lnTo>
                      <a:pt x="0" y="103"/>
                    </a:lnTo>
                    <a:lnTo>
                      <a:pt x="0" y="84"/>
                    </a:lnTo>
                    <a:lnTo>
                      <a:pt x="0" y="65"/>
                    </a:lnTo>
                    <a:lnTo>
                      <a:pt x="0" y="52"/>
                    </a:lnTo>
                    <a:lnTo>
                      <a:pt x="3" y="35"/>
                    </a:lnTo>
                    <a:lnTo>
                      <a:pt x="6" y="22"/>
                    </a:lnTo>
                    <a:lnTo>
                      <a:pt x="6" y="10"/>
                    </a:lnTo>
                    <a:lnTo>
                      <a:pt x="12" y="0"/>
                    </a:lnTo>
                    <a:lnTo>
                      <a:pt x="51" y="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1" name="Forma libre 57"/>
              <p:cNvSpPr>
                <a:spLocks/>
              </p:cNvSpPr>
              <p:nvPr/>
            </p:nvSpPr>
            <p:spPr bwMode="ltGray">
              <a:xfrm>
                <a:off x="5449" y="3971"/>
                <a:ext cx="103" cy="313"/>
              </a:xfrm>
              <a:custGeom>
                <a:avLst/>
                <a:gdLst>
                  <a:gd name="T0" fmla="*/ 52 w 103"/>
                  <a:gd name="T1" fmla="*/ 7 h 313"/>
                  <a:gd name="T2" fmla="*/ 46 w 103"/>
                  <a:gd name="T3" fmla="*/ 16 h 313"/>
                  <a:gd name="T4" fmla="*/ 44 w 103"/>
                  <a:gd name="T5" fmla="*/ 26 h 313"/>
                  <a:gd name="T6" fmla="*/ 37 w 103"/>
                  <a:gd name="T7" fmla="*/ 43 h 313"/>
                  <a:gd name="T8" fmla="*/ 29 w 103"/>
                  <a:gd name="T9" fmla="*/ 65 h 313"/>
                  <a:gd name="T10" fmla="*/ 26 w 103"/>
                  <a:gd name="T11" fmla="*/ 78 h 313"/>
                  <a:gd name="T12" fmla="*/ 23 w 103"/>
                  <a:gd name="T13" fmla="*/ 97 h 313"/>
                  <a:gd name="T14" fmla="*/ 23 w 103"/>
                  <a:gd name="T15" fmla="*/ 110 h 313"/>
                  <a:gd name="T16" fmla="*/ 23 w 103"/>
                  <a:gd name="T17" fmla="*/ 121 h 313"/>
                  <a:gd name="T18" fmla="*/ 23 w 103"/>
                  <a:gd name="T19" fmla="*/ 134 h 313"/>
                  <a:gd name="T20" fmla="*/ 29 w 103"/>
                  <a:gd name="T21" fmla="*/ 140 h 313"/>
                  <a:gd name="T22" fmla="*/ 37 w 103"/>
                  <a:gd name="T23" fmla="*/ 153 h 313"/>
                  <a:gd name="T24" fmla="*/ 46 w 103"/>
                  <a:gd name="T25" fmla="*/ 166 h 313"/>
                  <a:gd name="T26" fmla="*/ 58 w 103"/>
                  <a:gd name="T27" fmla="*/ 178 h 313"/>
                  <a:gd name="T28" fmla="*/ 78 w 103"/>
                  <a:gd name="T29" fmla="*/ 202 h 313"/>
                  <a:gd name="T30" fmla="*/ 90 w 103"/>
                  <a:gd name="T31" fmla="*/ 218 h 313"/>
                  <a:gd name="T32" fmla="*/ 96 w 103"/>
                  <a:gd name="T33" fmla="*/ 231 h 313"/>
                  <a:gd name="T34" fmla="*/ 98 w 103"/>
                  <a:gd name="T35" fmla="*/ 240 h 313"/>
                  <a:gd name="T36" fmla="*/ 98 w 103"/>
                  <a:gd name="T37" fmla="*/ 256 h 313"/>
                  <a:gd name="T38" fmla="*/ 102 w 103"/>
                  <a:gd name="T39" fmla="*/ 266 h 313"/>
                  <a:gd name="T40" fmla="*/ 98 w 103"/>
                  <a:gd name="T41" fmla="*/ 280 h 313"/>
                  <a:gd name="T42" fmla="*/ 96 w 103"/>
                  <a:gd name="T43" fmla="*/ 299 h 313"/>
                  <a:gd name="T44" fmla="*/ 90 w 103"/>
                  <a:gd name="T45" fmla="*/ 312 h 313"/>
                  <a:gd name="T46" fmla="*/ 69 w 103"/>
                  <a:gd name="T47" fmla="*/ 292 h 313"/>
                  <a:gd name="T48" fmla="*/ 76 w 103"/>
                  <a:gd name="T49" fmla="*/ 280 h 313"/>
                  <a:gd name="T50" fmla="*/ 78 w 103"/>
                  <a:gd name="T51" fmla="*/ 266 h 313"/>
                  <a:gd name="T52" fmla="*/ 81 w 103"/>
                  <a:gd name="T53" fmla="*/ 253 h 313"/>
                  <a:gd name="T54" fmla="*/ 81 w 103"/>
                  <a:gd name="T55" fmla="*/ 240 h 313"/>
                  <a:gd name="T56" fmla="*/ 81 w 103"/>
                  <a:gd name="T57" fmla="*/ 227 h 313"/>
                  <a:gd name="T58" fmla="*/ 76 w 103"/>
                  <a:gd name="T59" fmla="*/ 211 h 313"/>
                  <a:gd name="T60" fmla="*/ 73 w 103"/>
                  <a:gd name="T61" fmla="*/ 202 h 313"/>
                  <a:gd name="T62" fmla="*/ 64 w 103"/>
                  <a:gd name="T63" fmla="*/ 194 h 313"/>
                  <a:gd name="T64" fmla="*/ 55 w 103"/>
                  <a:gd name="T65" fmla="*/ 185 h 313"/>
                  <a:gd name="T66" fmla="*/ 40 w 103"/>
                  <a:gd name="T67" fmla="*/ 169 h 313"/>
                  <a:gd name="T68" fmla="*/ 29 w 103"/>
                  <a:gd name="T69" fmla="*/ 156 h 313"/>
                  <a:gd name="T70" fmla="*/ 23 w 103"/>
                  <a:gd name="T71" fmla="*/ 146 h 313"/>
                  <a:gd name="T72" fmla="*/ 11 w 103"/>
                  <a:gd name="T73" fmla="*/ 127 h 313"/>
                  <a:gd name="T74" fmla="*/ 5 w 103"/>
                  <a:gd name="T75" fmla="*/ 110 h 313"/>
                  <a:gd name="T76" fmla="*/ 3 w 103"/>
                  <a:gd name="T77" fmla="*/ 104 h 313"/>
                  <a:gd name="T78" fmla="*/ 0 w 103"/>
                  <a:gd name="T79" fmla="*/ 85 h 313"/>
                  <a:gd name="T80" fmla="*/ 0 w 103"/>
                  <a:gd name="T81" fmla="*/ 65 h 313"/>
                  <a:gd name="T82" fmla="*/ 3 w 103"/>
                  <a:gd name="T83" fmla="*/ 49 h 313"/>
                  <a:gd name="T84" fmla="*/ 3 w 103"/>
                  <a:gd name="T85" fmla="*/ 36 h 313"/>
                  <a:gd name="T86" fmla="*/ 5 w 103"/>
                  <a:gd name="T87" fmla="*/ 23 h 313"/>
                  <a:gd name="T88" fmla="*/ 8 w 103"/>
                  <a:gd name="T89" fmla="*/ 10 h 313"/>
                  <a:gd name="T90" fmla="*/ 11 w 103"/>
                  <a:gd name="T91" fmla="*/ 0 h 313"/>
                  <a:gd name="T92" fmla="*/ 52 w 103"/>
                  <a:gd name="T93" fmla="*/ 7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3" h="313">
                    <a:moveTo>
                      <a:pt x="52" y="7"/>
                    </a:moveTo>
                    <a:lnTo>
                      <a:pt x="46" y="16"/>
                    </a:lnTo>
                    <a:lnTo>
                      <a:pt x="44" y="26"/>
                    </a:lnTo>
                    <a:lnTo>
                      <a:pt x="37" y="43"/>
                    </a:lnTo>
                    <a:lnTo>
                      <a:pt x="29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3" y="134"/>
                    </a:lnTo>
                    <a:lnTo>
                      <a:pt x="29" y="140"/>
                    </a:lnTo>
                    <a:lnTo>
                      <a:pt x="37" y="153"/>
                    </a:lnTo>
                    <a:lnTo>
                      <a:pt x="46" y="166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90" y="218"/>
                    </a:lnTo>
                    <a:lnTo>
                      <a:pt x="96" y="231"/>
                    </a:lnTo>
                    <a:lnTo>
                      <a:pt x="98" y="240"/>
                    </a:lnTo>
                    <a:lnTo>
                      <a:pt x="98" y="256"/>
                    </a:lnTo>
                    <a:lnTo>
                      <a:pt x="102" y="266"/>
                    </a:lnTo>
                    <a:lnTo>
                      <a:pt x="98" y="280"/>
                    </a:lnTo>
                    <a:lnTo>
                      <a:pt x="96" y="299"/>
                    </a:lnTo>
                    <a:lnTo>
                      <a:pt x="90" y="312"/>
                    </a:lnTo>
                    <a:lnTo>
                      <a:pt x="69" y="292"/>
                    </a:lnTo>
                    <a:lnTo>
                      <a:pt x="76" y="280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40"/>
                    </a:lnTo>
                    <a:lnTo>
                      <a:pt x="81" y="227"/>
                    </a:lnTo>
                    <a:lnTo>
                      <a:pt x="76" y="211"/>
                    </a:lnTo>
                    <a:lnTo>
                      <a:pt x="73" y="202"/>
                    </a:lnTo>
                    <a:lnTo>
                      <a:pt x="64" y="194"/>
                    </a:lnTo>
                    <a:lnTo>
                      <a:pt x="55" y="185"/>
                    </a:lnTo>
                    <a:lnTo>
                      <a:pt x="40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1" y="127"/>
                    </a:lnTo>
                    <a:lnTo>
                      <a:pt x="5" y="110"/>
                    </a:lnTo>
                    <a:lnTo>
                      <a:pt x="3" y="104"/>
                    </a:lnTo>
                    <a:lnTo>
                      <a:pt x="0" y="85"/>
                    </a:lnTo>
                    <a:lnTo>
                      <a:pt x="0" y="65"/>
                    </a:lnTo>
                    <a:lnTo>
                      <a:pt x="3" y="49"/>
                    </a:lnTo>
                    <a:lnTo>
                      <a:pt x="3" y="36"/>
                    </a:lnTo>
                    <a:lnTo>
                      <a:pt x="5" y="23"/>
                    </a:lnTo>
                    <a:lnTo>
                      <a:pt x="8" y="10"/>
                    </a:lnTo>
                    <a:lnTo>
                      <a:pt x="11" y="0"/>
                    </a:lnTo>
                    <a:lnTo>
                      <a:pt x="52" y="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2" name="Forma libre 58"/>
              <p:cNvSpPr>
                <a:spLocks/>
              </p:cNvSpPr>
              <p:nvPr/>
            </p:nvSpPr>
            <p:spPr bwMode="ltGray">
              <a:xfrm>
                <a:off x="1045" y="3906"/>
                <a:ext cx="104" cy="309"/>
              </a:xfrm>
              <a:custGeom>
                <a:avLst/>
                <a:gdLst>
                  <a:gd name="T0" fmla="*/ 53 w 104"/>
                  <a:gd name="T1" fmla="*/ 6 h 309"/>
                  <a:gd name="T2" fmla="*/ 51 w 104"/>
                  <a:gd name="T3" fmla="*/ 16 h 309"/>
                  <a:gd name="T4" fmla="*/ 47 w 104"/>
                  <a:gd name="T5" fmla="*/ 16 h 309"/>
                  <a:gd name="T6" fmla="*/ 44 w 104"/>
                  <a:gd name="T7" fmla="*/ 22 h 309"/>
                  <a:gd name="T8" fmla="*/ 39 w 104"/>
                  <a:gd name="T9" fmla="*/ 42 h 309"/>
                  <a:gd name="T10" fmla="*/ 29 w 104"/>
                  <a:gd name="T11" fmla="*/ 65 h 309"/>
                  <a:gd name="T12" fmla="*/ 27 w 104"/>
                  <a:gd name="T13" fmla="*/ 77 h 309"/>
                  <a:gd name="T14" fmla="*/ 24 w 104"/>
                  <a:gd name="T15" fmla="*/ 97 h 309"/>
                  <a:gd name="T16" fmla="*/ 24 w 104"/>
                  <a:gd name="T17" fmla="*/ 106 h 309"/>
                  <a:gd name="T18" fmla="*/ 24 w 104"/>
                  <a:gd name="T19" fmla="*/ 120 h 309"/>
                  <a:gd name="T20" fmla="*/ 27 w 104"/>
                  <a:gd name="T21" fmla="*/ 130 h 309"/>
                  <a:gd name="T22" fmla="*/ 29 w 104"/>
                  <a:gd name="T23" fmla="*/ 139 h 309"/>
                  <a:gd name="T24" fmla="*/ 39 w 104"/>
                  <a:gd name="T25" fmla="*/ 149 h 309"/>
                  <a:gd name="T26" fmla="*/ 47 w 104"/>
                  <a:gd name="T27" fmla="*/ 162 h 309"/>
                  <a:gd name="T28" fmla="*/ 59 w 104"/>
                  <a:gd name="T29" fmla="*/ 178 h 309"/>
                  <a:gd name="T30" fmla="*/ 80 w 104"/>
                  <a:gd name="T31" fmla="*/ 201 h 309"/>
                  <a:gd name="T32" fmla="*/ 91 w 104"/>
                  <a:gd name="T33" fmla="*/ 217 h 309"/>
                  <a:gd name="T34" fmla="*/ 97 w 104"/>
                  <a:gd name="T35" fmla="*/ 227 h 309"/>
                  <a:gd name="T36" fmla="*/ 100 w 104"/>
                  <a:gd name="T37" fmla="*/ 239 h 309"/>
                  <a:gd name="T38" fmla="*/ 103 w 104"/>
                  <a:gd name="T39" fmla="*/ 252 h 309"/>
                  <a:gd name="T40" fmla="*/ 103 w 104"/>
                  <a:gd name="T41" fmla="*/ 265 h 309"/>
                  <a:gd name="T42" fmla="*/ 100 w 104"/>
                  <a:gd name="T43" fmla="*/ 279 h 309"/>
                  <a:gd name="T44" fmla="*/ 97 w 104"/>
                  <a:gd name="T45" fmla="*/ 295 h 309"/>
                  <a:gd name="T46" fmla="*/ 91 w 104"/>
                  <a:gd name="T47" fmla="*/ 308 h 309"/>
                  <a:gd name="T48" fmla="*/ 71 w 104"/>
                  <a:gd name="T49" fmla="*/ 288 h 309"/>
                  <a:gd name="T50" fmla="*/ 76 w 104"/>
                  <a:gd name="T51" fmla="*/ 279 h 309"/>
                  <a:gd name="T52" fmla="*/ 80 w 104"/>
                  <a:gd name="T53" fmla="*/ 262 h 309"/>
                  <a:gd name="T54" fmla="*/ 83 w 104"/>
                  <a:gd name="T55" fmla="*/ 252 h 309"/>
                  <a:gd name="T56" fmla="*/ 83 w 104"/>
                  <a:gd name="T57" fmla="*/ 236 h 309"/>
                  <a:gd name="T58" fmla="*/ 83 w 104"/>
                  <a:gd name="T59" fmla="*/ 227 h 309"/>
                  <a:gd name="T60" fmla="*/ 76 w 104"/>
                  <a:gd name="T61" fmla="*/ 211 h 309"/>
                  <a:gd name="T62" fmla="*/ 74 w 104"/>
                  <a:gd name="T63" fmla="*/ 201 h 309"/>
                  <a:gd name="T64" fmla="*/ 68 w 104"/>
                  <a:gd name="T65" fmla="*/ 190 h 309"/>
                  <a:gd name="T66" fmla="*/ 56 w 104"/>
                  <a:gd name="T67" fmla="*/ 181 h 309"/>
                  <a:gd name="T68" fmla="*/ 41 w 104"/>
                  <a:gd name="T69" fmla="*/ 168 h 309"/>
                  <a:gd name="T70" fmla="*/ 29 w 104"/>
                  <a:gd name="T71" fmla="*/ 155 h 309"/>
                  <a:gd name="T72" fmla="*/ 24 w 104"/>
                  <a:gd name="T73" fmla="*/ 146 h 309"/>
                  <a:gd name="T74" fmla="*/ 12 w 104"/>
                  <a:gd name="T75" fmla="*/ 126 h 309"/>
                  <a:gd name="T76" fmla="*/ 6 w 104"/>
                  <a:gd name="T77" fmla="*/ 109 h 309"/>
                  <a:gd name="T78" fmla="*/ 3 w 104"/>
                  <a:gd name="T79" fmla="*/ 100 h 309"/>
                  <a:gd name="T80" fmla="*/ 0 w 104"/>
                  <a:gd name="T81" fmla="*/ 84 h 309"/>
                  <a:gd name="T82" fmla="*/ 0 w 104"/>
                  <a:gd name="T83" fmla="*/ 61 h 309"/>
                  <a:gd name="T84" fmla="*/ 3 w 104"/>
                  <a:gd name="T85" fmla="*/ 49 h 309"/>
                  <a:gd name="T86" fmla="*/ 6 w 104"/>
                  <a:gd name="T87" fmla="*/ 35 h 309"/>
                  <a:gd name="T88" fmla="*/ 6 w 104"/>
                  <a:gd name="T89" fmla="*/ 22 h 309"/>
                  <a:gd name="T90" fmla="*/ 9 w 104"/>
                  <a:gd name="T91" fmla="*/ 9 h 309"/>
                  <a:gd name="T92" fmla="*/ 15 w 104"/>
                  <a:gd name="T93" fmla="*/ 0 h 309"/>
                  <a:gd name="T94" fmla="*/ 53 w 104"/>
                  <a:gd name="T95" fmla="*/ 6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4" h="309">
                    <a:moveTo>
                      <a:pt x="53" y="6"/>
                    </a:moveTo>
                    <a:lnTo>
                      <a:pt x="51" y="16"/>
                    </a:lnTo>
                    <a:lnTo>
                      <a:pt x="47" y="16"/>
                    </a:lnTo>
                    <a:lnTo>
                      <a:pt x="44" y="22"/>
                    </a:lnTo>
                    <a:lnTo>
                      <a:pt x="39" y="42"/>
                    </a:lnTo>
                    <a:lnTo>
                      <a:pt x="29" y="65"/>
                    </a:lnTo>
                    <a:lnTo>
                      <a:pt x="27" y="77"/>
                    </a:lnTo>
                    <a:lnTo>
                      <a:pt x="24" y="97"/>
                    </a:lnTo>
                    <a:lnTo>
                      <a:pt x="24" y="106"/>
                    </a:lnTo>
                    <a:lnTo>
                      <a:pt x="24" y="120"/>
                    </a:lnTo>
                    <a:lnTo>
                      <a:pt x="27" y="130"/>
                    </a:lnTo>
                    <a:lnTo>
                      <a:pt x="29" y="139"/>
                    </a:lnTo>
                    <a:lnTo>
                      <a:pt x="39" y="149"/>
                    </a:lnTo>
                    <a:lnTo>
                      <a:pt x="47" y="162"/>
                    </a:lnTo>
                    <a:lnTo>
                      <a:pt x="59" y="178"/>
                    </a:lnTo>
                    <a:lnTo>
                      <a:pt x="80" y="201"/>
                    </a:lnTo>
                    <a:lnTo>
                      <a:pt x="91" y="217"/>
                    </a:lnTo>
                    <a:lnTo>
                      <a:pt x="97" y="227"/>
                    </a:lnTo>
                    <a:lnTo>
                      <a:pt x="100" y="239"/>
                    </a:lnTo>
                    <a:lnTo>
                      <a:pt x="103" y="252"/>
                    </a:lnTo>
                    <a:lnTo>
                      <a:pt x="103" y="265"/>
                    </a:lnTo>
                    <a:lnTo>
                      <a:pt x="100" y="279"/>
                    </a:lnTo>
                    <a:lnTo>
                      <a:pt x="97" y="295"/>
                    </a:lnTo>
                    <a:lnTo>
                      <a:pt x="91" y="308"/>
                    </a:lnTo>
                    <a:lnTo>
                      <a:pt x="71" y="288"/>
                    </a:lnTo>
                    <a:lnTo>
                      <a:pt x="76" y="279"/>
                    </a:lnTo>
                    <a:lnTo>
                      <a:pt x="80" y="262"/>
                    </a:lnTo>
                    <a:lnTo>
                      <a:pt x="83" y="252"/>
                    </a:lnTo>
                    <a:lnTo>
                      <a:pt x="83" y="236"/>
                    </a:lnTo>
                    <a:lnTo>
                      <a:pt x="83" y="227"/>
                    </a:lnTo>
                    <a:lnTo>
                      <a:pt x="76" y="211"/>
                    </a:lnTo>
                    <a:lnTo>
                      <a:pt x="74" y="201"/>
                    </a:lnTo>
                    <a:lnTo>
                      <a:pt x="68" y="190"/>
                    </a:lnTo>
                    <a:lnTo>
                      <a:pt x="56" y="181"/>
                    </a:lnTo>
                    <a:lnTo>
                      <a:pt x="41" y="168"/>
                    </a:lnTo>
                    <a:lnTo>
                      <a:pt x="29" y="155"/>
                    </a:lnTo>
                    <a:lnTo>
                      <a:pt x="24" y="146"/>
                    </a:lnTo>
                    <a:lnTo>
                      <a:pt x="12" y="126"/>
                    </a:lnTo>
                    <a:lnTo>
                      <a:pt x="6" y="109"/>
                    </a:lnTo>
                    <a:lnTo>
                      <a:pt x="3" y="100"/>
                    </a:lnTo>
                    <a:lnTo>
                      <a:pt x="0" y="84"/>
                    </a:lnTo>
                    <a:lnTo>
                      <a:pt x="0" y="61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2"/>
                    </a:lnTo>
                    <a:lnTo>
                      <a:pt x="9" y="9"/>
                    </a:lnTo>
                    <a:lnTo>
                      <a:pt x="15" y="0"/>
                    </a:lnTo>
                    <a:lnTo>
                      <a:pt x="53" y="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3" name="Forma libre 59"/>
              <p:cNvSpPr>
                <a:spLocks/>
              </p:cNvSpPr>
              <p:nvPr/>
            </p:nvSpPr>
            <p:spPr bwMode="ltGray">
              <a:xfrm>
                <a:off x="3307" y="0"/>
                <a:ext cx="102" cy="312"/>
              </a:xfrm>
              <a:custGeom>
                <a:avLst/>
                <a:gdLst>
                  <a:gd name="T0" fmla="*/ 52 w 102"/>
                  <a:gd name="T1" fmla="*/ 7 h 312"/>
                  <a:gd name="T2" fmla="*/ 50 w 102"/>
                  <a:gd name="T3" fmla="*/ 16 h 312"/>
                  <a:gd name="T4" fmla="*/ 46 w 102"/>
                  <a:gd name="T5" fmla="*/ 16 h 312"/>
                  <a:gd name="T6" fmla="*/ 46 w 102"/>
                  <a:gd name="T7" fmla="*/ 26 h 312"/>
                  <a:gd name="T8" fmla="*/ 38 w 102"/>
                  <a:gd name="T9" fmla="*/ 43 h 312"/>
                  <a:gd name="T10" fmla="*/ 32 w 102"/>
                  <a:gd name="T11" fmla="*/ 65 h 312"/>
                  <a:gd name="T12" fmla="*/ 26 w 102"/>
                  <a:gd name="T13" fmla="*/ 78 h 312"/>
                  <a:gd name="T14" fmla="*/ 23 w 102"/>
                  <a:gd name="T15" fmla="*/ 97 h 312"/>
                  <a:gd name="T16" fmla="*/ 23 w 102"/>
                  <a:gd name="T17" fmla="*/ 110 h 312"/>
                  <a:gd name="T18" fmla="*/ 23 w 102"/>
                  <a:gd name="T19" fmla="*/ 121 h 312"/>
                  <a:gd name="T20" fmla="*/ 26 w 102"/>
                  <a:gd name="T21" fmla="*/ 130 h 312"/>
                  <a:gd name="T22" fmla="*/ 29 w 102"/>
                  <a:gd name="T23" fmla="*/ 140 h 312"/>
                  <a:gd name="T24" fmla="*/ 38 w 102"/>
                  <a:gd name="T25" fmla="*/ 153 h 312"/>
                  <a:gd name="T26" fmla="*/ 46 w 102"/>
                  <a:gd name="T27" fmla="*/ 162 h 312"/>
                  <a:gd name="T28" fmla="*/ 58 w 102"/>
                  <a:gd name="T29" fmla="*/ 178 h 312"/>
                  <a:gd name="T30" fmla="*/ 78 w 102"/>
                  <a:gd name="T31" fmla="*/ 202 h 312"/>
                  <a:gd name="T32" fmla="*/ 89 w 102"/>
                  <a:gd name="T33" fmla="*/ 218 h 312"/>
                  <a:gd name="T34" fmla="*/ 96 w 102"/>
                  <a:gd name="T35" fmla="*/ 227 h 312"/>
                  <a:gd name="T36" fmla="*/ 98 w 102"/>
                  <a:gd name="T37" fmla="*/ 240 h 312"/>
                  <a:gd name="T38" fmla="*/ 101 w 102"/>
                  <a:gd name="T39" fmla="*/ 253 h 312"/>
                  <a:gd name="T40" fmla="*/ 101 w 102"/>
                  <a:gd name="T41" fmla="*/ 269 h 312"/>
                  <a:gd name="T42" fmla="*/ 98 w 102"/>
                  <a:gd name="T43" fmla="*/ 279 h 312"/>
                  <a:gd name="T44" fmla="*/ 96 w 102"/>
                  <a:gd name="T45" fmla="*/ 295 h 312"/>
                  <a:gd name="T46" fmla="*/ 89 w 102"/>
                  <a:gd name="T47" fmla="*/ 311 h 312"/>
                  <a:gd name="T48" fmla="*/ 69 w 102"/>
                  <a:gd name="T49" fmla="*/ 292 h 312"/>
                  <a:gd name="T50" fmla="*/ 75 w 102"/>
                  <a:gd name="T51" fmla="*/ 279 h 312"/>
                  <a:gd name="T52" fmla="*/ 78 w 102"/>
                  <a:gd name="T53" fmla="*/ 266 h 312"/>
                  <a:gd name="T54" fmla="*/ 81 w 102"/>
                  <a:gd name="T55" fmla="*/ 253 h 312"/>
                  <a:gd name="T56" fmla="*/ 81 w 102"/>
                  <a:gd name="T57" fmla="*/ 237 h 312"/>
                  <a:gd name="T58" fmla="*/ 81 w 102"/>
                  <a:gd name="T59" fmla="*/ 227 h 312"/>
                  <a:gd name="T60" fmla="*/ 75 w 102"/>
                  <a:gd name="T61" fmla="*/ 211 h 312"/>
                  <a:gd name="T62" fmla="*/ 72 w 102"/>
                  <a:gd name="T63" fmla="*/ 202 h 312"/>
                  <a:gd name="T64" fmla="*/ 67 w 102"/>
                  <a:gd name="T65" fmla="*/ 191 h 312"/>
                  <a:gd name="T66" fmla="*/ 55 w 102"/>
                  <a:gd name="T67" fmla="*/ 181 h 312"/>
                  <a:gd name="T68" fmla="*/ 41 w 102"/>
                  <a:gd name="T69" fmla="*/ 169 h 312"/>
                  <a:gd name="T70" fmla="*/ 29 w 102"/>
                  <a:gd name="T71" fmla="*/ 156 h 312"/>
                  <a:gd name="T72" fmla="*/ 23 w 102"/>
                  <a:gd name="T73" fmla="*/ 146 h 312"/>
                  <a:gd name="T74" fmla="*/ 14 w 102"/>
                  <a:gd name="T75" fmla="*/ 127 h 312"/>
                  <a:gd name="T76" fmla="*/ 6 w 102"/>
                  <a:gd name="T77" fmla="*/ 110 h 312"/>
                  <a:gd name="T78" fmla="*/ 3 w 102"/>
                  <a:gd name="T79" fmla="*/ 104 h 312"/>
                  <a:gd name="T80" fmla="*/ 0 w 102"/>
                  <a:gd name="T81" fmla="*/ 84 h 312"/>
                  <a:gd name="T82" fmla="*/ 0 w 102"/>
                  <a:gd name="T83" fmla="*/ 62 h 312"/>
                  <a:gd name="T84" fmla="*/ 3 w 102"/>
                  <a:gd name="T85" fmla="*/ 49 h 312"/>
                  <a:gd name="T86" fmla="*/ 6 w 102"/>
                  <a:gd name="T87" fmla="*/ 35 h 312"/>
                  <a:gd name="T88" fmla="*/ 6 w 102"/>
                  <a:gd name="T89" fmla="*/ 23 h 312"/>
                  <a:gd name="T90" fmla="*/ 9 w 102"/>
                  <a:gd name="T91" fmla="*/ 10 h 312"/>
                  <a:gd name="T92" fmla="*/ 14 w 102"/>
                  <a:gd name="T93" fmla="*/ 0 h 312"/>
                  <a:gd name="T94" fmla="*/ 52 w 102"/>
                  <a:gd name="T95" fmla="*/ 7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2" h="312">
                    <a:moveTo>
                      <a:pt x="52" y="7"/>
                    </a:moveTo>
                    <a:lnTo>
                      <a:pt x="50" y="16"/>
                    </a:lnTo>
                    <a:lnTo>
                      <a:pt x="46" y="16"/>
                    </a:lnTo>
                    <a:lnTo>
                      <a:pt x="46" y="26"/>
                    </a:lnTo>
                    <a:lnTo>
                      <a:pt x="38" y="43"/>
                    </a:lnTo>
                    <a:lnTo>
                      <a:pt x="32" y="65"/>
                    </a:lnTo>
                    <a:lnTo>
                      <a:pt x="26" y="78"/>
                    </a:lnTo>
                    <a:lnTo>
                      <a:pt x="23" y="97"/>
                    </a:lnTo>
                    <a:lnTo>
                      <a:pt x="23" y="110"/>
                    </a:lnTo>
                    <a:lnTo>
                      <a:pt x="23" y="121"/>
                    </a:lnTo>
                    <a:lnTo>
                      <a:pt x="26" y="130"/>
                    </a:lnTo>
                    <a:lnTo>
                      <a:pt x="29" y="140"/>
                    </a:lnTo>
                    <a:lnTo>
                      <a:pt x="38" y="153"/>
                    </a:lnTo>
                    <a:lnTo>
                      <a:pt x="46" y="162"/>
                    </a:lnTo>
                    <a:lnTo>
                      <a:pt x="58" y="178"/>
                    </a:lnTo>
                    <a:lnTo>
                      <a:pt x="78" y="202"/>
                    </a:lnTo>
                    <a:lnTo>
                      <a:pt x="89" y="218"/>
                    </a:lnTo>
                    <a:lnTo>
                      <a:pt x="96" y="227"/>
                    </a:lnTo>
                    <a:lnTo>
                      <a:pt x="98" y="240"/>
                    </a:lnTo>
                    <a:lnTo>
                      <a:pt x="101" y="253"/>
                    </a:lnTo>
                    <a:lnTo>
                      <a:pt x="101" y="269"/>
                    </a:lnTo>
                    <a:lnTo>
                      <a:pt x="98" y="279"/>
                    </a:lnTo>
                    <a:lnTo>
                      <a:pt x="96" y="295"/>
                    </a:lnTo>
                    <a:lnTo>
                      <a:pt x="89" y="311"/>
                    </a:lnTo>
                    <a:lnTo>
                      <a:pt x="69" y="292"/>
                    </a:lnTo>
                    <a:lnTo>
                      <a:pt x="75" y="279"/>
                    </a:lnTo>
                    <a:lnTo>
                      <a:pt x="78" y="266"/>
                    </a:lnTo>
                    <a:lnTo>
                      <a:pt x="81" y="253"/>
                    </a:lnTo>
                    <a:lnTo>
                      <a:pt x="81" y="237"/>
                    </a:lnTo>
                    <a:lnTo>
                      <a:pt x="81" y="227"/>
                    </a:lnTo>
                    <a:lnTo>
                      <a:pt x="75" y="211"/>
                    </a:lnTo>
                    <a:lnTo>
                      <a:pt x="72" y="202"/>
                    </a:lnTo>
                    <a:lnTo>
                      <a:pt x="67" y="191"/>
                    </a:lnTo>
                    <a:lnTo>
                      <a:pt x="55" y="181"/>
                    </a:lnTo>
                    <a:lnTo>
                      <a:pt x="41" y="169"/>
                    </a:lnTo>
                    <a:lnTo>
                      <a:pt x="29" y="156"/>
                    </a:lnTo>
                    <a:lnTo>
                      <a:pt x="23" y="146"/>
                    </a:lnTo>
                    <a:lnTo>
                      <a:pt x="14" y="127"/>
                    </a:lnTo>
                    <a:lnTo>
                      <a:pt x="6" y="110"/>
                    </a:lnTo>
                    <a:lnTo>
                      <a:pt x="3" y="104"/>
                    </a:lnTo>
                    <a:lnTo>
                      <a:pt x="0" y="84"/>
                    </a:lnTo>
                    <a:lnTo>
                      <a:pt x="0" y="62"/>
                    </a:lnTo>
                    <a:lnTo>
                      <a:pt x="3" y="49"/>
                    </a:lnTo>
                    <a:lnTo>
                      <a:pt x="6" y="35"/>
                    </a:lnTo>
                    <a:lnTo>
                      <a:pt x="6" y="23"/>
                    </a:lnTo>
                    <a:lnTo>
                      <a:pt x="9" y="10"/>
                    </a:lnTo>
                    <a:lnTo>
                      <a:pt x="14" y="0"/>
                    </a:lnTo>
                    <a:lnTo>
                      <a:pt x="52" y="7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4" name="Forma libre 60"/>
              <p:cNvSpPr>
                <a:spLocks/>
              </p:cNvSpPr>
              <p:nvPr/>
            </p:nvSpPr>
            <p:spPr bwMode="ltGray">
              <a:xfrm>
                <a:off x="2412" y="3901"/>
                <a:ext cx="58" cy="102"/>
              </a:xfrm>
              <a:custGeom>
                <a:avLst/>
                <a:gdLst>
                  <a:gd name="T0" fmla="*/ 16 w 58"/>
                  <a:gd name="T1" fmla="*/ 101 h 102"/>
                  <a:gd name="T2" fmla="*/ 0 w 58"/>
                  <a:gd name="T3" fmla="*/ 0 h 102"/>
                  <a:gd name="T4" fmla="*/ 57 w 58"/>
                  <a:gd name="T5" fmla="*/ 52 h 102"/>
                  <a:gd name="T6" fmla="*/ 16 w 58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" h="102">
                    <a:moveTo>
                      <a:pt x="16" y="101"/>
                    </a:moveTo>
                    <a:lnTo>
                      <a:pt x="0" y="0"/>
                    </a:lnTo>
                    <a:lnTo>
                      <a:pt x="57" y="52"/>
                    </a:lnTo>
                    <a:lnTo>
                      <a:pt x="16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5" name="Forma libre 61"/>
              <p:cNvSpPr>
                <a:spLocks/>
              </p:cNvSpPr>
              <p:nvPr/>
            </p:nvSpPr>
            <p:spPr bwMode="ltGray">
              <a:xfrm>
                <a:off x="2972" y="63"/>
                <a:ext cx="56" cy="102"/>
              </a:xfrm>
              <a:custGeom>
                <a:avLst/>
                <a:gdLst>
                  <a:gd name="T0" fmla="*/ 14 w 56"/>
                  <a:gd name="T1" fmla="*/ 101 h 102"/>
                  <a:gd name="T2" fmla="*/ 0 w 56"/>
                  <a:gd name="T3" fmla="*/ 0 h 102"/>
                  <a:gd name="T4" fmla="*/ 55 w 56"/>
                  <a:gd name="T5" fmla="*/ 51 h 102"/>
                  <a:gd name="T6" fmla="*/ 14 w 56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02">
                    <a:moveTo>
                      <a:pt x="14" y="101"/>
                    </a:moveTo>
                    <a:lnTo>
                      <a:pt x="0" y="0"/>
                    </a:lnTo>
                    <a:lnTo>
                      <a:pt x="55" y="51"/>
                    </a:lnTo>
                    <a:lnTo>
                      <a:pt x="14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6" name="Forma libre 62"/>
              <p:cNvSpPr>
                <a:spLocks/>
              </p:cNvSpPr>
              <p:nvPr/>
            </p:nvSpPr>
            <p:spPr bwMode="ltGray">
              <a:xfrm>
                <a:off x="212" y="884"/>
                <a:ext cx="59" cy="101"/>
              </a:xfrm>
              <a:custGeom>
                <a:avLst/>
                <a:gdLst>
                  <a:gd name="T0" fmla="*/ 16 w 59"/>
                  <a:gd name="T1" fmla="*/ 100 h 101"/>
                  <a:gd name="T2" fmla="*/ 0 w 59"/>
                  <a:gd name="T3" fmla="*/ 0 h 101"/>
                  <a:gd name="T4" fmla="*/ 58 w 59"/>
                  <a:gd name="T5" fmla="*/ 51 h 101"/>
                  <a:gd name="T6" fmla="*/ 16 w 59"/>
                  <a:gd name="T7" fmla="*/ 10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1">
                    <a:moveTo>
                      <a:pt x="16" y="100"/>
                    </a:moveTo>
                    <a:lnTo>
                      <a:pt x="0" y="0"/>
                    </a:lnTo>
                    <a:lnTo>
                      <a:pt x="58" y="51"/>
                    </a:lnTo>
                    <a:lnTo>
                      <a:pt x="16" y="10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7" name="Forma libre 63"/>
              <p:cNvSpPr>
                <a:spLocks/>
              </p:cNvSpPr>
              <p:nvPr/>
            </p:nvSpPr>
            <p:spPr bwMode="ltGray">
              <a:xfrm>
                <a:off x="1452" y="115"/>
                <a:ext cx="53" cy="68"/>
              </a:xfrm>
              <a:custGeom>
                <a:avLst/>
                <a:gdLst>
                  <a:gd name="T0" fmla="*/ 30 w 53"/>
                  <a:gd name="T1" fmla="*/ 0 h 68"/>
                  <a:gd name="T2" fmla="*/ 0 w 53"/>
                  <a:gd name="T3" fmla="*/ 18 h 68"/>
                  <a:gd name="T4" fmla="*/ 14 w 53"/>
                  <a:gd name="T5" fmla="*/ 67 h 68"/>
                  <a:gd name="T6" fmla="*/ 52 w 53"/>
                  <a:gd name="T7" fmla="*/ 42 h 68"/>
                  <a:gd name="T8" fmla="*/ 30 w 53"/>
                  <a:gd name="T9" fmla="*/ 0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68">
                    <a:moveTo>
                      <a:pt x="30" y="0"/>
                    </a:moveTo>
                    <a:lnTo>
                      <a:pt x="0" y="18"/>
                    </a:lnTo>
                    <a:lnTo>
                      <a:pt x="14" y="67"/>
                    </a:lnTo>
                    <a:lnTo>
                      <a:pt x="52" y="42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8" name="Forma libre 64"/>
              <p:cNvSpPr>
                <a:spLocks/>
              </p:cNvSpPr>
              <p:nvPr/>
            </p:nvSpPr>
            <p:spPr bwMode="ltGray">
              <a:xfrm>
                <a:off x="4571" y="216"/>
                <a:ext cx="55" cy="66"/>
              </a:xfrm>
              <a:custGeom>
                <a:avLst/>
                <a:gdLst>
                  <a:gd name="T0" fmla="*/ 30 w 55"/>
                  <a:gd name="T1" fmla="*/ 0 h 66"/>
                  <a:gd name="T2" fmla="*/ 0 w 55"/>
                  <a:gd name="T3" fmla="*/ 18 h 66"/>
                  <a:gd name="T4" fmla="*/ 16 w 55"/>
                  <a:gd name="T5" fmla="*/ 65 h 66"/>
                  <a:gd name="T6" fmla="*/ 54 w 55"/>
                  <a:gd name="T7" fmla="*/ 42 h 66"/>
                  <a:gd name="T8" fmla="*/ 30 w 55"/>
                  <a:gd name="T9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6">
                    <a:moveTo>
                      <a:pt x="30" y="0"/>
                    </a:moveTo>
                    <a:lnTo>
                      <a:pt x="0" y="18"/>
                    </a:lnTo>
                    <a:lnTo>
                      <a:pt x="16" y="65"/>
                    </a:lnTo>
                    <a:lnTo>
                      <a:pt x="54" y="42"/>
                    </a:lnTo>
                    <a:lnTo>
                      <a:pt x="30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89" name="Forma libre 65"/>
              <p:cNvSpPr>
                <a:spLocks/>
              </p:cNvSpPr>
              <p:nvPr/>
            </p:nvSpPr>
            <p:spPr bwMode="ltGray">
              <a:xfrm>
                <a:off x="5490" y="2335"/>
                <a:ext cx="57" cy="69"/>
              </a:xfrm>
              <a:custGeom>
                <a:avLst/>
                <a:gdLst>
                  <a:gd name="T0" fmla="*/ 31 w 57"/>
                  <a:gd name="T1" fmla="*/ 0 h 69"/>
                  <a:gd name="T2" fmla="*/ 0 w 57"/>
                  <a:gd name="T3" fmla="*/ 21 h 69"/>
                  <a:gd name="T4" fmla="*/ 17 w 57"/>
                  <a:gd name="T5" fmla="*/ 68 h 69"/>
                  <a:gd name="T6" fmla="*/ 56 w 57"/>
                  <a:gd name="T7" fmla="*/ 44 h 69"/>
                  <a:gd name="T8" fmla="*/ 31 w 57"/>
                  <a:gd name="T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9">
                    <a:moveTo>
                      <a:pt x="31" y="0"/>
                    </a:moveTo>
                    <a:lnTo>
                      <a:pt x="0" y="21"/>
                    </a:lnTo>
                    <a:lnTo>
                      <a:pt x="17" y="68"/>
                    </a:lnTo>
                    <a:lnTo>
                      <a:pt x="56" y="44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90" name="Forma libre 66"/>
              <p:cNvSpPr>
                <a:spLocks/>
              </p:cNvSpPr>
              <p:nvPr/>
            </p:nvSpPr>
            <p:spPr bwMode="ltGray">
              <a:xfrm>
                <a:off x="5631" y="1402"/>
                <a:ext cx="58" cy="65"/>
              </a:xfrm>
              <a:custGeom>
                <a:avLst/>
                <a:gdLst>
                  <a:gd name="T0" fmla="*/ 31 w 58"/>
                  <a:gd name="T1" fmla="*/ 0 h 65"/>
                  <a:gd name="T2" fmla="*/ 0 w 58"/>
                  <a:gd name="T3" fmla="*/ 17 h 65"/>
                  <a:gd name="T4" fmla="*/ 17 w 58"/>
                  <a:gd name="T5" fmla="*/ 64 h 65"/>
                  <a:gd name="T6" fmla="*/ 57 w 58"/>
                  <a:gd name="T7" fmla="*/ 41 h 65"/>
                  <a:gd name="T8" fmla="*/ 31 w 58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65">
                    <a:moveTo>
                      <a:pt x="31" y="0"/>
                    </a:moveTo>
                    <a:lnTo>
                      <a:pt x="0" y="17"/>
                    </a:lnTo>
                    <a:lnTo>
                      <a:pt x="17" y="64"/>
                    </a:lnTo>
                    <a:lnTo>
                      <a:pt x="57" y="41"/>
                    </a:lnTo>
                    <a:lnTo>
                      <a:pt x="31" y="0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91" name="Forma libre 67"/>
              <p:cNvSpPr>
                <a:spLocks/>
              </p:cNvSpPr>
              <p:nvPr/>
            </p:nvSpPr>
            <p:spPr bwMode="ltGray">
              <a:xfrm>
                <a:off x="0" y="1366"/>
                <a:ext cx="60" cy="102"/>
              </a:xfrm>
              <a:custGeom>
                <a:avLst/>
                <a:gdLst>
                  <a:gd name="T0" fmla="*/ 17 w 60"/>
                  <a:gd name="T1" fmla="*/ 101 h 102"/>
                  <a:gd name="T2" fmla="*/ 0 w 60"/>
                  <a:gd name="T3" fmla="*/ 0 h 102"/>
                  <a:gd name="T4" fmla="*/ 59 w 60"/>
                  <a:gd name="T5" fmla="*/ 52 h 102"/>
                  <a:gd name="T6" fmla="*/ 17 w 60"/>
                  <a:gd name="T7" fmla="*/ 10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102">
                    <a:moveTo>
                      <a:pt x="17" y="101"/>
                    </a:moveTo>
                    <a:lnTo>
                      <a:pt x="0" y="0"/>
                    </a:lnTo>
                    <a:lnTo>
                      <a:pt x="59" y="52"/>
                    </a:lnTo>
                    <a:lnTo>
                      <a:pt x="17" y="101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  <p:sp>
            <p:nvSpPr>
              <p:cNvPr id="1092" name="Forma libre 68"/>
              <p:cNvSpPr>
                <a:spLocks/>
              </p:cNvSpPr>
              <p:nvPr/>
            </p:nvSpPr>
            <p:spPr bwMode="ltGray">
              <a:xfrm>
                <a:off x="196" y="1205"/>
                <a:ext cx="59" cy="105"/>
              </a:xfrm>
              <a:custGeom>
                <a:avLst/>
                <a:gdLst>
                  <a:gd name="T0" fmla="*/ 17 w 59"/>
                  <a:gd name="T1" fmla="*/ 104 h 105"/>
                  <a:gd name="T2" fmla="*/ 0 w 59"/>
                  <a:gd name="T3" fmla="*/ 0 h 105"/>
                  <a:gd name="T4" fmla="*/ 58 w 59"/>
                  <a:gd name="T5" fmla="*/ 54 h 105"/>
                  <a:gd name="T6" fmla="*/ 17 w 59"/>
                  <a:gd name="T7" fmla="*/ 104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9" h="105">
                    <a:moveTo>
                      <a:pt x="17" y="104"/>
                    </a:moveTo>
                    <a:lnTo>
                      <a:pt x="0" y="0"/>
                    </a:lnTo>
                    <a:lnTo>
                      <a:pt x="58" y="54"/>
                    </a:lnTo>
                    <a:lnTo>
                      <a:pt x="17" y="104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tlCol="0"/>
              <a:lstStyle/>
              <a:p>
                <a:pPr rtl="0"/>
                <a:endParaRPr lang="es-ES" noProof="0" dirty="0"/>
              </a:p>
            </p:txBody>
          </p:sp>
        </p:grpSp>
        <p:sp>
          <p:nvSpPr>
            <p:cNvPr id="1094" name="Forma libre 70"/>
            <p:cNvSpPr>
              <a:spLocks/>
            </p:cNvSpPr>
            <p:nvPr/>
          </p:nvSpPr>
          <p:spPr bwMode="ltGray">
            <a:xfrm>
              <a:off x="373" y="786"/>
              <a:ext cx="104" cy="309"/>
            </a:xfrm>
            <a:custGeom>
              <a:avLst/>
              <a:gdLst>
                <a:gd name="T0" fmla="*/ 53 w 104"/>
                <a:gd name="T1" fmla="*/ 6 h 309"/>
                <a:gd name="T2" fmla="*/ 51 w 104"/>
                <a:gd name="T3" fmla="*/ 16 h 309"/>
                <a:gd name="T4" fmla="*/ 47 w 104"/>
                <a:gd name="T5" fmla="*/ 16 h 309"/>
                <a:gd name="T6" fmla="*/ 44 w 104"/>
                <a:gd name="T7" fmla="*/ 22 h 309"/>
                <a:gd name="T8" fmla="*/ 39 w 104"/>
                <a:gd name="T9" fmla="*/ 42 h 309"/>
                <a:gd name="T10" fmla="*/ 29 w 104"/>
                <a:gd name="T11" fmla="*/ 65 h 309"/>
                <a:gd name="T12" fmla="*/ 27 w 104"/>
                <a:gd name="T13" fmla="*/ 77 h 309"/>
                <a:gd name="T14" fmla="*/ 24 w 104"/>
                <a:gd name="T15" fmla="*/ 97 h 309"/>
                <a:gd name="T16" fmla="*/ 24 w 104"/>
                <a:gd name="T17" fmla="*/ 106 h 309"/>
                <a:gd name="T18" fmla="*/ 24 w 104"/>
                <a:gd name="T19" fmla="*/ 120 h 309"/>
                <a:gd name="T20" fmla="*/ 27 w 104"/>
                <a:gd name="T21" fmla="*/ 130 h 309"/>
                <a:gd name="T22" fmla="*/ 29 w 104"/>
                <a:gd name="T23" fmla="*/ 139 h 309"/>
                <a:gd name="T24" fmla="*/ 39 w 104"/>
                <a:gd name="T25" fmla="*/ 149 h 309"/>
                <a:gd name="T26" fmla="*/ 47 w 104"/>
                <a:gd name="T27" fmla="*/ 162 h 309"/>
                <a:gd name="T28" fmla="*/ 59 w 104"/>
                <a:gd name="T29" fmla="*/ 178 h 309"/>
                <a:gd name="T30" fmla="*/ 80 w 104"/>
                <a:gd name="T31" fmla="*/ 201 h 309"/>
                <a:gd name="T32" fmla="*/ 91 w 104"/>
                <a:gd name="T33" fmla="*/ 217 h 309"/>
                <a:gd name="T34" fmla="*/ 97 w 104"/>
                <a:gd name="T35" fmla="*/ 227 h 309"/>
                <a:gd name="T36" fmla="*/ 100 w 104"/>
                <a:gd name="T37" fmla="*/ 239 h 309"/>
                <a:gd name="T38" fmla="*/ 103 w 104"/>
                <a:gd name="T39" fmla="*/ 252 h 309"/>
                <a:gd name="T40" fmla="*/ 103 w 104"/>
                <a:gd name="T41" fmla="*/ 265 h 309"/>
                <a:gd name="T42" fmla="*/ 100 w 104"/>
                <a:gd name="T43" fmla="*/ 279 h 309"/>
                <a:gd name="T44" fmla="*/ 97 w 104"/>
                <a:gd name="T45" fmla="*/ 295 h 309"/>
                <a:gd name="T46" fmla="*/ 91 w 104"/>
                <a:gd name="T47" fmla="*/ 308 h 309"/>
                <a:gd name="T48" fmla="*/ 71 w 104"/>
                <a:gd name="T49" fmla="*/ 288 h 309"/>
                <a:gd name="T50" fmla="*/ 76 w 104"/>
                <a:gd name="T51" fmla="*/ 279 h 309"/>
                <a:gd name="T52" fmla="*/ 80 w 104"/>
                <a:gd name="T53" fmla="*/ 262 h 309"/>
                <a:gd name="T54" fmla="*/ 83 w 104"/>
                <a:gd name="T55" fmla="*/ 252 h 309"/>
                <a:gd name="T56" fmla="*/ 83 w 104"/>
                <a:gd name="T57" fmla="*/ 236 h 309"/>
                <a:gd name="T58" fmla="*/ 83 w 104"/>
                <a:gd name="T59" fmla="*/ 227 h 309"/>
                <a:gd name="T60" fmla="*/ 76 w 104"/>
                <a:gd name="T61" fmla="*/ 211 h 309"/>
                <a:gd name="T62" fmla="*/ 74 w 104"/>
                <a:gd name="T63" fmla="*/ 201 h 309"/>
                <a:gd name="T64" fmla="*/ 68 w 104"/>
                <a:gd name="T65" fmla="*/ 190 h 309"/>
                <a:gd name="T66" fmla="*/ 56 w 104"/>
                <a:gd name="T67" fmla="*/ 181 h 309"/>
                <a:gd name="T68" fmla="*/ 41 w 104"/>
                <a:gd name="T69" fmla="*/ 168 h 309"/>
                <a:gd name="T70" fmla="*/ 29 w 104"/>
                <a:gd name="T71" fmla="*/ 155 h 309"/>
                <a:gd name="T72" fmla="*/ 24 w 104"/>
                <a:gd name="T73" fmla="*/ 146 h 309"/>
                <a:gd name="T74" fmla="*/ 12 w 104"/>
                <a:gd name="T75" fmla="*/ 126 h 309"/>
                <a:gd name="T76" fmla="*/ 6 w 104"/>
                <a:gd name="T77" fmla="*/ 109 h 309"/>
                <a:gd name="T78" fmla="*/ 3 w 104"/>
                <a:gd name="T79" fmla="*/ 100 h 309"/>
                <a:gd name="T80" fmla="*/ 0 w 104"/>
                <a:gd name="T81" fmla="*/ 84 h 309"/>
                <a:gd name="T82" fmla="*/ 0 w 104"/>
                <a:gd name="T83" fmla="*/ 61 h 309"/>
                <a:gd name="T84" fmla="*/ 3 w 104"/>
                <a:gd name="T85" fmla="*/ 49 h 309"/>
                <a:gd name="T86" fmla="*/ 6 w 104"/>
                <a:gd name="T87" fmla="*/ 35 h 309"/>
                <a:gd name="T88" fmla="*/ 6 w 104"/>
                <a:gd name="T89" fmla="*/ 22 h 309"/>
                <a:gd name="T90" fmla="*/ 9 w 104"/>
                <a:gd name="T91" fmla="*/ 9 h 309"/>
                <a:gd name="T92" fmla="*/ 15 w 104"/>
                <a:gd name="T93" fmla="*/ 0 h 309"/>
                <a:gd name="T94" fmla="*/ 53 w 104"/>
                <a:gd name="T95" fmla="*/ 6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04" h="309">
                  <a:moveTo>
                    <a:pt x="53" y="6"/>
                  </a:moveTo>
                  <a:lnTo>
                    <a:pt x="51" y="16"/>
                  </a:lnTo>
                  <a:lnTo>
                    <a:pt x="47" y="16"/>
                  </a:lnTo>
                  <a:lnTo>
                    <a:pt x="44" y="22"/>
                  </a:lnTo>
                  <a:lnTo>
                    <a:pt x="39" y="42"/>
                  </a:lnTo>
                  <a:lnTo>
                    <a:pt x="29" y="65"/>
                  </a:lnTo>
                  <a:lnTo>
                    <a:pt x="27" y="77"/>
                  </a:lnTo>
                  <a:lnTo>
                    <a:pt x="24" y="97"/>
                  </a:lnTo>
                  <a:lnTo>
                    <a:pt x="24" y="106"/>
                  </a:lnTo>
                  <a:lnTo>
                    <a:pt x="24" y="120"/>
                  </a:lnTo>
                  <a:lnTo>
                    <a:pt x="27" y="130"/>
                  </a:lnTo>
                  <a:lnTo>
                    <a:pt x="29" y="139"/>
                  </a:lnTo>
                  <a:lnTo>
                    <a:pt x="39" y="149"/>
                  </a:lnTo>
                  <a:lnTo>
                    <a:pt x="47" y="162"/>
                  </a:lnTo>
                  <a:lnTo>
                    <a:pt x="59" y="178"/>
                  </a:lnTo>
                  <a:lnTo>
                    <a:pt x="80" y="201"/>
                  </a:lnTo>
                  <a:lnTo>
                    <a:pt x="91" y="217"/>
                  </a:lnTo>
                  <a:lnTo>
                    <a:pt x="97" y="227"/>
                  </a:lnTo>
                  <a:lnTo>
                    <a:pt x="100" y="239"/>
                  </a:lnTo>
                  <a:lnTo>
                    <a:pt x="103" y="252"/>
                  </a:lnTo>
                  <a:lnTo>
                    <a:pt x="103" y="265"/>
                  </a:lnTo>
                  <a:lnTo>
                    <a:pt x="100" y="279"/>
                  </a:lnTo>
                  <a:lnTo>
                    <a:pt x="97" y="295"/>
                  </a:lnTo>
                  <a:lnTo>
                    <a:pt x="91" y="308"/>
                  </a:lnTo>
                  <a:lnTo>
                    <a:pt x="71" y="288"/>
                  </a:lnTo>
                  <a:lnTo>
                    <a:pt x="76" y="279"/>
                  </a:lnTo>
                  <a:lnTo>
                    <a:pt x="80" y="262"/>
                  </a:lnTo>
                  <a:lnTo>
                    <a:pt x="83" y="252"/>
                  </a:lnTo>
                  <a:lnTo>
                    <a:pt x="83" y="236"/>
                  </a:lnTo>
                  <a:lnTo>
                    <a:pt x="83" y="227"/>
                  </a:lnTo>
                  <a:lnTo>
                    <a:pt x="76" y="211"/>
                  </a:lnTo>
                  <a:lnTo>
                    <a:pt x="74" y="201"/>
                  </a:lnTo>
                  <a:lnTo>
                    <a:pt x="68" y="190"/>
                  </a:lnTo>
                  <a:lnTo>
                    <a:pt x="56" y="181"/>
                  </a:lnTo>
                  <a:lnTo>
                    <a:pt x="41" y="168"/>
                  </a:lnTo>
                  <a:lnTo>
                    <a:pt x="29" y="155"/>
                  </a:lnTo>
                  <a:lnTo>
                    <a:pt x="24" y="146"/>
                  </a:lnTo>
                  <a:lnTo>
                    <a:pt x="12" y="126"/>
                  </a:lnTo>
                  <a:lnTo>
                    <a:pt x="6" y="109"/>
                  </a:lnTo>
                  <a:lnTo>
                    <a:pt x="3" y="100"/>
                  </a:lnTo>
                  <a:lnTo>
                    <a:pt x="0" y="84"/>
                  </a:lnTo>
                  <a:lnTo>
                    <a:pt x="0" y="61"/>
                  </a:lnTo>
                  <a:lnTo>
                    <a:pt x="3" y="49"/>
                  </a:lnTo>
                  <a:lnTo>
                    <a:pt x="6" y="35"/>
                  </a:lnTo>
                  <a:lnTo>
                    <a:pt x="6" y="22"/>
                  </a:lnTo>
                  <a:lnTo>
                    <a:pt x="9" y="9"/>
                  </a:lnTo>
                  <a:lnTo>
                    <a:pt x="15" y="0"/>
                  </a:lnTo>
                  <a:lnTo>
                    <a:pt x="53" y="6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rtlCol="0"/>
            <a:lstStyle/>
            <a:p>
              <a:pPr rtl="0"/>
              <a:endParaRPr lang="es-ES" noProof="0" dirty="0"/>
            </a:p>
          </p:txBody>
        </p:sp>
      </p:grpSp>
      <p:sp>
        <p:nvSpPr>
          <p:cNvPr id="1096" name="Título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lvl="0" rtl="0"/>
            <a:r>
              <a:rPr lang="es-ES" dirty="0"/>
              <a:t>Haga clic para modificar el estilo de título del patrón</a:t>
            </a:r>
            <a:endParaRPr lang="es-ES" noProof="0" dirty="0"/>
          </a:p>
        </p:txBody>
      </p:sp>
      <p:sp>
        <p:nvSpPr>
          <p:cNvPr id="1097" name="Marcador de posición de contenido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1098" name="Fecha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rtlCol="0" anchor="ctr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1099" name="Pie de página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rtlCol="0" anchor="ctr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 rtl="0"/>
            <a:endParaRPr lang="es-ES" altLang="en-US" noProof="0" dirty="0"/>
          </a:p>
        </p:txBody>
      </p:sp>
      <p:sp>
        <p:nvSpPr>
          <p:cNvPr id="1100" name="Número de diapositiv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rtlCol="0" anchor="ctr" anchorCtr="0" compatLnSpc="1">
            <a:prstTxWarp prst="textNoShape">
              <a:avLst/>
            </a:prstTxWarp>
          </a:bodyPr>
          <a:lstStyle>
            <a:lvl1pPr algn="r" rtl="0">
              <a:defRPr sz="1400"/>
            </a:lvl1pPr>
          </a:lstStyle>
          <a:p>
            <a:fld id="{64D4647A-607E-4AD2-BDBF-5D3D0CE59BFE}" type="slidenum">
              <a:rPr lang="es-ES_tradnl" altLang="en-US" smtClean="0"/>
              <a:pPr/>
              <a:t>‹Nº›</a:t>
            </a:fld>
            <a:endParaRPr lang="es-ES_tradnl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9Czo5hSYEXQ?feature=oembed" TargetMode="External"/><Relationship Id="rId5" Type="http://schemas.openxmlformats.org/officeDocument/2006/relationships/hyperlink" Target="https://www.youtube.com/watch?v=9Czo5hSYEXQ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wrap="square" rtlCol="0" anchor="ctr">
            <a:normAutofit/>
          </a:bodyPr>
          <a:lstStyle/>
          <a:p>
            <a:pPr rtl="0">
              <a:lnSpc>
                <a:spcPct val="90000"/>
              </a:lnSpc>
            </a:pPr>
            <a:r>
              <a:rPr lang="es-CL" sz="3700" dirty="0"/>
              <a:t>E</a:t>
            </a:r>
            <a:r>
              <a:rPr lang="es-ES" sz="3700" dirty="0"/>
              <a:t>DUCACION  MUSICAL</a:t>
            </a:r>
            <a:br>
              <a:rPr lang="es-ES" sz="3700" dirty="0"/>
            </a:br>
            <a:r>
              <a:rPr lang="es-ES" sz="3700" dirty="0"/>
              <a:t>2° BÁSICOS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8F8849E9-CC17-472F-BB7D-4743C3D667C2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b="1" dirty="0"/>
              <a:t>OA: </a:t>
            </a:r>
            <a:r>
              <a:rPr lang="es-ES" sz="2500" b="1" dirty="0"/>
              <a:t>Expresar sensaciones, emociones e ideas que les sugiere el sonido y la música escuchada, usando diversos medios expresivos (verbal, corporal, musical, visual).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116827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Marcador de contenido 7" descr="Imagen que contiene dibujo&#10;&#10;Descripción generada automáticamente">
            <a:extLst>
              <a:ext uri="{FF2B5EF4-FFF2-40B4-BE49-F238E27FC236}">
                <a16:creationId xmlns:a16="http://schemas.microsoft.com/office/drawing/2014/main" xmlns="" id="{F612FB8E-1585-4D86-8910-AC84A89262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6" y="2720342"/>
            <a:ext cx="4583507" cy="2566764"/>
          </a:xfrm>
        </p:spPr>
      </p:pic>
      <p:pic>
        <p:nvPicPr>
          <p:cNvPr id="10" name="Imagen 9" descr="Imagen que contiene juguete, muñeca, lego, dibujo&#10;&#10;Descripción generada automáticamente">
            <a:extLst>
              <a:ext uri="{FF2B5EF4-FFF2-40B4-BE49-F238E27FC236}">
                <a16:creationId xmlns:a16="http://schemas.microsoft.com/office/drawing/2014/main" xmlns="" id="{C3B58B34-1ED1-4CF0-BA36-EF747341A4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7504" y="3212976"/>
            <a:ext cx="4653000" cy="3384000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807D61E7-0D27-4071-AF9C-E9AFCE9D44EA}"/>
              </a:ext>
            </a:extLst>
          </p:cNvPr>
          <p:cNvSpPr/>
          <p:nvPr/>
        </p:nvSpPr>
        <p:spPr>
          <a:xfrm rot="198739">
            <a:off x="398428" y="1313107"/>
            <a:ext cx="7738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¿Tienen ganas de bailar ?</a:t>
            </a:r>
            <a:endParaRPr lang="es-ES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26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7E62D656-12A1-43D2-B2A6-26091A67C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6940" y="2420888"/>
            <a:ext cx="7830120" cy="338688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5852F67-EF85-40CE-AEB2-2D1DDE011098}"/>
              </a:ext>
            </a:extLst>
          </p:cNvPr>
          <p:cNvSpPr txBox="1"/>
          <p:nvPr/>
        </p:nvSpPr>
        <p:spPr>
          <a:xfrm>
            <a:off x="539552" y="836712"/>
            <a:ext cx="7830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>
                <a:solidFill>
                  <a:srgbClr val="FFFF00"/>
                </a:solidFill>
                <a:latin typeface="Calabri"/>
              </a:rPr>
              <a:t>Entonces, necesitamos de todas tus energías para bailar…</a:t>
            </a:r>
            <a:endParaRPr lang="es-ES" dirty="0">
              <a:latin typeface="Calabri"/>
            </a:endParaRPr>
          </a:p>
        </p:txBody>
      </p:sp>
    </p:spTree>
    <p:extLst>
      <p:ext uri="{BB962C8B-B14F-4D97-AF65-F5344CB8AC3E}">
        <p14:creationId xmlns:p14="http://schemas.microsoft.com/office/powerpoint/2010/main" val="65813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lementos multimedia en línea 7" title="CantaJuego - La Bamba">
            <a:hlinkClick r:id="" action="ppaction://media"/>
            <a:extLst>
              <a:ext uri="{FF2B5EF4-FFF2-40B4-BE49-F238E27FC236}">
                <a16:creationId xmlns:a16="http://schemas.microsoft.com/office/drawing/2014/main" xmlns="" id="{1CC012BA-64DC-4E8A-9013-306A59B5D61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15616" y="692696"/>
            <a:ext cx="7424825" cy="453650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6BD0C3E0-08B2-4E9E-89BB-951630F6045E}"/>
              </a:ext>
            </a:extLst>
          </p:cNvPr>
          <p:cNvSpPr txBox="1"/>
          <p:nvPr/>
        </p:nvSpPr>
        <p:spPr>
          <a:xfrm>
            <a:off x="971600" y="566124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hlinkClick r:id="rId5"/>
              </a:rPr>
              <a:t>https://www.youtube.com/watch?v=9Czo5hSYEXQ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77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5843736"/>
          </a:xfrm>
        </p:spPr>
        <p:txBody>
          <a:bodyPr rtlCol="0"/>
          <a:lstStyle/>
          <a:p>
            <a:pPr rtl="0"/>
            <a:r>
              <a:rPr lang="es-CL" dirty="0"/>
              <a:t>Para que tu profesora pueda ver lo bien que lo haz hecho,  y </a:t>
            </a:r>
            <a:br>
              <a:rPr lang="es-CL" dirty="0"/>
            </a:br>
            <a:r>
              <a:rPr lang="es-CL" sz="6600" u="sng" dirty="0"/>
              <a:t>sólo si te animas…</a:t>
            </a:r>
            <a:endParaRPr lang="es-ES" sz="6600" u="sng" dirty="0"/>
          </a:p>
        </p:txBody>
      </p:sp>
    </p:spTree>
    <p:extLst>
      <p:ext uri="{BB962C8B-B14F-4D97-AF65-F5344CB8AC3E}">
        <p14:creationId xmlns:p14="http://schemas.microsoft.com/office/powerpoint/2010/main" val="192029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B0424F-F000-4F30-AFC5-0D1FFC2C7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02624" cy="4763616"/>
          </a:xfrm>
        </p:spPr>
        <p:txBody>
          <a:bodyPr/>
          <a:lstStyle/>
          <a:p>
            <a:r>
              <a:rPr lang="es-CL" dirty="0"/>
              <a:t>Envía un video con una duración de 1 minuto, al correo de tu profesora. Para que el regresar podamos compartirlos en la sala de clases.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7017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97444B0-0ADA-4045-A9F7-B8764D38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403576"/>
          </a:xfrm>
        </p:spPr>
        <p:txBody>
          <a:bodyPr wrap="square" anchor="ctr">
            <a:normAutofit/>
          </a:bodyPr>
          <a:lstStyle/>
          <a:p>
            <a:r>
              <a:rPr lang="es-CL" sz="6000" dirty="0"/>
              <a:t/>
            </a:r>
            <a:br>
              <a:rPr lang="es-CL" sz="6000" dirty="0"/>
            </a:br>
            <a:r>
              <a:rPr lang="es-CL" sz="6000" dirty="0"/>
              <a:t/>
            </a:r>
            <a:br>
              <a:rPr lang="es-CL" sz="6000" dirty="0"/>
            </a:br>
            <a:r>
              <a:rPr lang="es-CL" sz="6000" dirty="0"/>
              <a:t>Nos vemos pronto.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3886254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Celebración: patrón de diapositivas">
  <a:themeElements>
    <a:clrScheme name="Office Theme 1">
      <a:dk1>
        <a:srgbClr val="3C0023"/>
      </a:dk1>
      <a:lt1>
        <a:srgbClr val="FFFFFF"/>
      </a:lt1>
      <a:dk2>
        <a:srgbClr val="B50069"/>
      </a:dk2>
      <a:lt2>
        <a:srgbClr val="FFFF00"/>
      </a:lt2>
      <a:accent1>
        <a:srgbClr val="6699FF"/>
      </a:accent1>
      <a:accent2>
        <a:srgbClr val="FF33CC"/>
      </a:accent2>
      <a:accent3>
        <a:srgbClr val="D7AAB9"/>
      </a:accent3>
      <a:accent4>
        <a:srgbClr val="DADADA"/>
      </a:accent4>
      <a:accent5>
        <a:srgbClr val="B8CAFF"/>
      </a:accent5>
      <a:accent6>
        <a:srgbClr val="E72DB9"/>
      </a:accent6>
      <a:hlink>
        <a:srgbClr val="00FFFF"/>
      </a:hlink>
      <a:folHlink>
        <a:srgbClr val="FF3399"/>
      </a:folHlink>
    </a:clrScheme>
    <a:fontScheme name="Office Them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3C0023"/>
        </a:dk1>
        <a:lt1>
          <a:srgbClr val="FFFFFF"/>
        </a:lt1>
        <a:dk2>
          <a:srgbClr val="B50069"/>
        </a:dk2>
        <a:lt2>
          <a:srgbClr val="FFFF00"/>
        </a:lt2>
        <a:accent1>
          <a:srgbClr val="6699FF"/>
        </a:accent1>
        <a:accent2>
          <a:srgbClr val="FF33CC"/>
        </a:accent2>
        <a:accent3>
          <a:srgbClr val="D7AAB9"/>
        </a:accent3>
        <a:accent4>
          <a:srgbClr val="DADADA"/>
        </a:accent4>
        <a:accent5>
          <a:srgbClr val="B8CAFF"/>
        </a:accent5>
        <a:accent6>
          <a:srgbClr val="E72DB9"/>
        </a:accent6>
        <a:hlink>
          <a:srgbClr val="00FFFF"/>
        </a:hlink>
        <a:folHlink>
          <a:srgbClr val="FF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CC00CC"/>
        </a:dk2>
        <a:lt2>
          <a:srgbClr val="FFFFFF"/>
        </a:lt2>
        <a:accent1>
          <a:srgbClr val="3399FF"/>
        </a:accent1>
        <a:accent2>
          <a:srgbClr val="9900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00E7"/>
        </a:accent6>
        <a:hlink>
          <a:srgbClr val="66FF33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_10017573_TF16391907_TF16391907.potx" id="{BE1E2430-8C85-4477-BD86-6F3E15B16AA0}" vid="{61D1DC98-FEF7-4CFB-BDBB-6A17EAF6CF8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100</Words>
  <Application>Microsoft Office PowerPoint</Application>
  <PresentationFormat>Presentación en pantalla (4:3)</PresentationFormat>
  <Paragraphs>13</Paragraphs>
  <Slides>7</Slides>
  <Notes>5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Calabri</vt:lpstr>
      <vt:lpstr>Calibri</vt:lpstr>
      <vt:lpstr>Times New Roman</vt:lpstr>
      <vt:lpstr>Tema Celebración: patrón de diapositivas</vt:lpstr>
      <vt:lpstr>EDUCACION  MUSICAL 2° BÁSICOS</vt:lpstr>
      <vt:lpstr>Presentación de PowerPoint</vt:lpstr>
      <vt:lpstr>Presentación de PowerPoint</vt:lpstr>
      <vt:lpstr>Presentación de PowerPoint</vt:lpstr>
      <vt:lpstr>Para que tu profesora pueda ver lo bien que lo haz hecho,  y  sólo si te animas…</vt:lpstr>
      <vt:lpstr>Envía un video con una duración de 1 minuto, al correo de tu profesora. Para que el regresar podamos compartirlos en la sala de clases.</vt:lpstr>
      <vt:lpstr>  Nos vemos pronto.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EDUCACION  MUSICAL 2° BÁSICOS</dc:title>
  <dc:creator>Valeria Ramírez Martínez</dc:creator>
  <cp:lastModifiedBy>Usuario de Windows</cp:lastModifiedBy>
  <cp:revision>7</cp:revision>
  <dcterms:created xsi:type="dcterms:W3CDTF">2020-04-26T23:53:30Z</dcterms:created>
  <dcterms:modified xsi:type="dcterms:W3CDTF">2020-04-28T02:55:09Z</dcterms:modified>
</cp:coreProperties>
</file>